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Lst>
  <p:notesMasterIdLst>
    <p:notesMasterId r:id="rId3059"/>
  </p:notesMasterIdLst>
  <p:sldIdLst>
    <p:sldId id="7013" r:id="rId3"/>
    <p:sldId id="7014" r:id="rId4"/>
    <p:sldId id="7015" r:id="rId5"/>
    <p:sldId id="7016" r:id="rId6"/>
    <p:sldId id="7018" r:id="rId7"/>
    <p:sldId id="7017" r:id="rId8"/>
    <p:sldId id="6985" r:id="rId9"/>
    <p:sldId id="6987" r:id="rId10"/>
    <p:sldId id="6988" r:id="rId11"/>
    <p:sldId id="6986" r:id="rId12"/>
    <p:sldId id="6989" r:id="rId13"/>
    <p:sldId id="6991" r:id="rId14"/>
    <p:sldId id="6992" r:id="rId15"/>
    <p:sldId id="6990" r:id="rId16"/>
    <p:sldId id="6879" r:id="rId17"/>
    <p:sldId id="6880" r:id="rId18"/>
    <p:sldId id="6881" r:id="rId19"/>
    <p:sldId id="6882" r:id="rId20"/>
    <p:sldId id="6883" r:id="rId21"/>
    <p:sldId id="6884" r:id="rId22"/>
    <p:sldId id="6885" r:id="rId23"/>
    <p:sldId id="6886" r:id="rId24"/>
    <p:sldId id="6887" r:id="rId25"/>
    <p:sldId id="6888" r:id="rId26"/>
    <p:sldId id="6889" r:id="rId27"/>
    <p:sldId id="6890" r:id="rId28"/>
    <p:sldId id="6891" r:id="rId29"/>
    <p:sldId id="6892" r:id="rId30"/>
    <p:sldId id="6893" r:id="rId31"/>
    <p:sldId id="6894" r:id="rId32"/>
    <p:sldId id="6895" r:id="rId33"/>
    <p:sldId id="6896" r:id="rId34"/>
    <p:sldId id="6897" r:id="rId35"/>
    <p:sldId id="6898" r:id="rId36"/>
    <p:sldId id="6899" r:id="rId37"/>
    <p:sldId id="6900" r:id="rId38"/>
    <p:sldId id="6901" r:id="rId39"/>
    <p:sldId id="6902" r:id="rId40"/>
    <p:sldId id="6903" r:id="rId41"/>
    <p:sldId id="6904" r:id="rId42"/>
    <p:sldId id="6905" r:id="rId43"/>
    <p:sldId id="6906" r:id="rId44"/>
    <p:sldId id="6907" r:id="rId45"/>
    <p:sldId id="6908" r:id="rId46"/>
    <p:sldId id="6909" r:id="rId47"/>
    <p:sldId id="6993" r:id="rId48"/>
    <p:sldId id="6994" r:id="rId49"/>
    <p:sldId id="6995" r:id="rId50"/>
    <p:sldId id="7001" r:id="rId51"/>
    <p:sldId id="6996" r:id="rId52"/>
    <p:sldId id="6997" r:id="rId53"/>
    <p:sldId id="6998" r:id="rId54"/>
    <p:sldId id="6999" r:id="rId55"/>
    <p:sldId id="7002" r:id="rId56"/>
    <p:sldId id="7003" r:id="rId57"/>
    <p:sldId id="7000" r:id="rId58"/>
    <p:sldId id="6910" r:id="rId59"/>
    <p:sldId id="6911" r:id="rId60"/>
    <p:sldId id="6912" r:id="rId61"/>
    <p:sldId id="6913" r:id="rId62"/>
    <p:sldId id="6914" r:id="rId63"/>
    <p:sldId id="6915" r:id="rId64"/>
    <p:sldId id="6916" r:id="rId65"/>
    <p:sldId id="6922" r:id="rId66"/>
    <p:sldId id="6923" r:id="rId67"/>
    <p:sldId id="6924" r:id="rId68"/>
    <p:sldId id="6925" r:id="rId69"/>
    <p:sldId id="6926" r:id="rId70"/>
    <p:sldId id="6941" r:id="rId71"/>
    <p:sldId id="6929" r:id="rId72"/>
    <p:sldId id="6930" r:id="rId73"/>
    <p:sldId id="6931" r:id="rId74"/>
    <p:sldId id="6932" r:id="rId75"/>
    <p:sldId id="6933" r:id="rId76"/>
    <p:sldId id="6934" r:id="rId77"/>
    <p:sldId id="6936" r:id="rId78"/>
    <p:sldId id="6937" r:id="rId79"/>
    <p:sldId id="6938" r:id="rId80"/>
    <p:sldId id="6939" r:id="rId81"/>
    <p:sldId id="6942" r:id="rId82"/>
    <p:sldId id="6943" r:id="rId83"/>
    <p:sldId id="6944" r:id="rId84"/>
    <p:sldId id="6945" r:id="rId85"/>
    <p:sldId id="6946" r:id="rId86"/>
    <p:sldId id="7004" r:id="rId87"/>
    <p:sldId id="7005" r:id="rId88"/>
    <p:sldId id="7006" r:id="rId89"/>
    <p:sldId id="7007" r:id="rId90"/>
    <p:sldId id="7008" r:id="rId91"/>
    <p:sldId id="7009" r:id="rId92"/>
    <p:sldId id="7010" r:id="rId93"/>
    <p:sldId id="7011" r:id="rId94"/>
    <p:sldId id="6940" r:id="rId95"/>
    <p:sldId id="7019" r:id="rId96"/>
    <p:sldId id="2451" r:id="rId97"/>
    <p:sldId id="7020" r:id="rId98"/>
    <p:sldId id="2453" r:id="rId99"/>
    <p:sldId id="604" r:id="rId100"/>
    <p:sldId id="2454" r:id="rId101"/>
    <p:sldId id="2455" r:id="rId102"/>
    <p:sldId id="605" r:id="rId103"/>
    <p:sldId id="2456" r:id="rId104"/>
    <p:sldId id="7021" r:id="rId105"/>
    <p:sldId id="2458" r:id="rId106"/>
    <p:sldId id="2459" r:id="rId107"/>
    <p:sldId id="7022" r:id="rId108"/>
    <p:sldId id="3428" r:id="rId109"/>
    <p:sldId id="7023" r:id="rId110"/>
    <p:sldId id="3429" r:id="rId111"/>
    <p:sldId id="3430" r:id="rId112"/>
    <p:sldId id="3431" r:id="rId113"/>
    <p:sldId id="3432" r:id="rId114"/>
    <p:sldId id="3433" r:id="rId115"/>
    <p:sldId id="7024" r:id="rId116"/>
    <p:sldId id="1615" r:id="rId117"/>
    <p:sldId id="6016" r:id="rId118"/>
    <p:sldId id="1616" r:id="rId119"/>
    <p:sldId id="6018" r:id="rId120"/>
    <p:sldId id="1617" r:id="rId121"/>
    <p:sldId id="6020" r:id="rId122"/>
    <p:sldId id="6021" r:id="rId123"/>
    <p:sldId id="1618" r:id="rId124"/>
    <p:sldId id="6022" r:id="rId125"/>
    <p:sldId id="1619" r:id="rId126"/>
    <p:sldId id="6024" r:id="rId127"/>
    <p:sldId id="6025" r:id="rId128"/>
    <p:sldId id="6026" r:id="rId129"/>
    <p:sldId id="1623" r:id="rId130"/>
    <p:sldId id="6027" r:id="rId131"/>
    <p:sldId id="1625" r:id="rId132"/>
    <p:sldId id="6029" r:id="rId133"/>
    <p:sldId id="601" r:id="rId134"/>
    <p:sldId id="602" r:id="rId135"/>
    <p:sldId id="6031" r:id="rId136"/>
    <p:sldId id="603" r:id="rId137"/>
    <p:sldId id="6033" r:id="rId138"/>
    <p:sldId id="6034" r:id="rId139"/>
    <p:sldId id="606" r:id="rId140"/>
    <p:sldId id="6036" r:id="rId141"/>
    <p:sldId id="1626" r:id="rId142"/>
    <p:sldId id="7025" r:id="rId143"/>
    <p:sldId id="2461" r:id="rId144"/>
    <p:sldId id="2462" r:id="rId145"/>
    <p:sldId id="610" r:id="rId146"/>
    <p:sldId id="2463" r:id="rId147"/>
    <p:sldId id="616" r:id="rId148"/>
    <p:sldId id="2465" r:id="rId149"/>
    <p:sldId id="611" r:id="rId150"/>
    <p:sldId id="2467" r:id="rId151"/>
    <p:sldId id="2468" r:id="rId152"/>
    <p:sldId id="7026" r:id="rId153"/>
    <p:sldId id="2469" r:id="rId154"/>
    <p:sldId id="3282" r:id="rId155"/>
    <p:sldId id="3283" r:id="rId156"/>
    <p:sldId id="3284" r:id="rId157"/>
    <p:sldId id="3285" r:id="rId158"/>
    <p:sldId id="615" r:id="rId159"/>
    <p:sldId id="1627" r:id="rId160"/>
    <p:sldId id="6038" r:id="rId161"/>
    <p:sldId id="1628" r:id="rId162"/>
    <p:sldId id="6040" r:id="rId163"/>
    <p:sldId id="1629" r:id="rId164"/>
    <p:sldId id="6042" r:id="rId165"/>
    <p:sldId id="1630" r:id="rId166"/>
    <p:sldId id="6043" r:id="rId167"/>
    <p:sldId id="1631" r:id="rId168"/>
    <p:sldId id="6044" r:id="rId169"/>
    <p:sldId id="6045" r:id="rId170"/>
    <p:sldId id="1635" r:id="rId171"/>
    <p:sldId id="6046" r:id="rId172"/>
    <p:sldId id="1636" r:id="rId173"/>
    <p:sldId id="6048" r:id="rId174"/>
    <p:sldId id="6049" r:id="rId175"/>
    <p:sldId id="607" r:id="rId176"/>
    <p:sldId id="608" r:id="rId177"/>
    <p:sldId id="6050" r:id="rId178"/>
    <p:sldId id="609" r:id="rId179"/>
    <p:sldId id="6052" r:id="rId180"/>
    <p:sldId id="1637" r:id="rId181"/>
    <p:sldId id="617" r:id="rId182"/>
    <p:sldId id="2471" r:id="rId183"/>
    <p:sldId id="2472" r:id="rId184"/>
    <p:sldId id="7027" r:id="rId185"/>
    <p:sldId id="2473" r:id="rId186"/>
    <p:sldId id="7028" r:id="rId187"/>
    <p:sldId id="2475" r:id="rId188"/>
    <p:sldId id="2476" r:id="rId189"/>
    <p:sldId id="621" r:id="rId190"/>
    <p:sldId id="2477" r:id="rId191"/>
    <p:sldId id="624" r:id="rId192"/>
    <p:sldId id="2479" r:id="rId193"/>
    <p:sldId id="2480" r:id="rId194"/>
    <p:sldId id="3286" r:id="rId195"/>
    <p:sldId id="612" r:id="rId196"/>
    <p:sldId id="3287" r:id="rId197"/>
    <p:sldId id="3288" r:id="rId198"/>
    <p:sldId id="3289" r:id="rId199"/>
    <p:sldId id="3290" r:id="rId200"/>
    <p:sldId id="7029" r:id="rId201"/>
    <p:sldId id="1639" r:id="rId202"/>
    <p:sldId id="6054" r:id="rId203"/>
    <p:sldId id="6055" r:id="rId204"/>
    <p:sldId id="6056" r:id="rId205"/>
    <p:sldId id="7030" r:id="rId206"/>
    <p:sldId id="1642" r:id="rId207"/>
    <p:sldId id="6058" r:id="rId208"/>
    <p:sldId id="1644" r:id="rId209"/>
    <p:sldId id="1647" r:id="rId210"/>
    <p:sldId id="6061" r:id="rId211"/>
    <p:sldId id="1648" r:id="rId212"/>
    <p:sldId id="6063" r:id="rId213"/>
    <p:sldId id="613" r:id="rId214"/>
    <p:sldId id="614" r:id="rId215"/>
    <p:sldId id="6065" r:id="rId216"/>
    <p:sldId id="1650" r:id="rId217"/>
    <p:sldId id="625" r:id="rId218"/>
    <p:sldId id="2481" r:id="rId219"/>
    <p:sldId id="7031" r:id="rId220"/>
    <p:sldId id="627" r:id="rId221"/>
    <p:sldId id="2483" r:id="rId222"/>
    <p:sldId id="2484" r:id="rId223"/>
    <p:sldId id="7032" r:id="rId224"/>
    <p:sldId id="3291" r:id="rId225"/>
    <p:sldId id="3292" r:id="rId226"/>
    <p:sldId id="3293" r:id="rId227"/>
    <p:sldId id="7033" r:id="rId228"/>
    <p:sldId id="1651" r:id="rId229"/>
    <p:sldId id="6066" r:id="rId230"/>
    <p:sldId id="1652" r:id="rId231"/>
    <p:sldId id="6068" r:id="rId232"/>
    <p:sldId id="6069" r:id="rId233"/>
    <p:sldId id="6070" r:id="rId234"/>
    <p:sldId id="1654" r:id="rId235"/>
    <p:sldId id="6071" r:id="rId236"/>
    <p:sldId id="1655" r:id="rId237"/>
    <p:sldId id="6073" r:id="rId238"/>
    <p:sldId id="6074" r:id="rId239"/>
    <p:sldId id="1658" r:id="rId240"/>
    <p:sldId id="6077" r:id="rId241"/>
    <p:sldId id="1659" r:id="rId242"/>
    <p:sldId id="6079" r:id="rId243"/>
    <p:sldId id="6080" r:id="rId244"/>
    <p:sldId id="618" r:id="rId245"/>
    <p:sldId id="619" r:id="rId246"/>
    <p:sldId id="6081" r:id="rId247"/>
    <p:sldId id="620" r:id="rId248"/>
    <p:sldId id="1661" r:id="rId249"/>
    <p:sldId id="7034" r:id="rId250"/>
    <p:sldId id="2486" r:id="rId251"/>
    <p:sldId id="306" r:id="rId252"/>
    <p:sldId id="2487" r:id="rId253"/>
    <p:sldId id="2488" r:id="rId254"/>
    <p:sldId id="7035" r:id="rId255"/>
    <p:sldId id="2489" r:id="rId256"/>
    <p:sldId id="7036" r:id="rId257"/>
    <p:sldId id="2491" r:id="rId258"/>
    <p:sldId id="2492" r:id="rId259"/>
    <p:sldId id="7037" r:id="rId260"/>
    <p:sldId id="2493" r:id="rId261"/>
    <p:sldId id="7038" r:id="rId262"/>
    <p:sldId id="2495" r:id="rId263"/>
    <p:sldId id="2496" r:id="rId264"/>
    <p:sldId id="461" r:id="rId265"/>
    <p:sldId id="2497" r:id="rId266"/>
    <p:sldId id="462" r:id="rId267"/>
    <p:sldId id="2499" r:id="rId268"/>
    <p:sldId id="2500" r:id="rId269"/>
    <p:sldId id="7039" r:id="rId270"/>
    <p:sldId id="2501" r:id="rId271"/>
    <p:sldId id="7040" r:id="rId272"/>
    <p:sldId id="2503" r:id="rId273"/>
    <p:sldId id="7041" r:id="rId274"/>
    <p:sldId id="2504" r:id="rId275"/>
    <p:sldId id="7042" r:id="rId276"/>
    <p:sldId id="2506" r:id="rId277"/>
    <p:sldId id="2507" r:id="rId278"/>
    <p:sldId id="7043" r:id="rId279"/>
    <p:sldId id="3294" r:id="rId280"/>
    <p:sldId id="7044" r:id="rId281"/>
    <p:sldId id="3295" r:id="rId282"/>
    <p:sldId id="3296" r:id="rId283"/>
    <p:sldId id="7045" r:id="rId284"/>
    <p:sldId id="258" r:id="rId285"/>
    <p:sldId id="6083" r:id="rId286"/>
    <p:sldId id="6084" r:id="rId287"/>
    <p:sldId id="6085" r:id="rId288"/>
    <p:sldId id="6086" r:id="rId289"/>
    <p:sldId id="327" r:id="rId290"/>
    <p:sldId id="308" r:id="rId291"/>
    <p:sldId id="6088" r:id="rId292"/>
    <p:sldId id="310" r:id="rId293"/>
    <p:sldId id="6947" r:id="rId294"/>
    <p:sldId id="6091" r:id="rId295"/>
    <p:sldId id="6092" r:id="rId296"/>
    <p:sldId id="311" r:id="rId297"/>
    <p:sldId id="6095" r:id="rId298"/>
    <p:sldId id="312" r:id="rId299"/>
    <p:sldId id="6097" r:id="rId300"/>
    <p:sldId id="315" r:id="rId301"/>
    <p:sldId id="6100" r:id="rId302"/>
    <p:sldId id="6948" r:id="rId303"/>
    <p:sldId id="1947" r:id="rId304"/>
    <p:sldId id="257" r:id="rId305"/>
    <p:sldId id="6102" r:id="rId306"/>
    <p:sldId id="6103" r:id="rId307"/>
    <p:sldId id="259" r:id="rId308"/>
    <p:sldId id="7046" r:id="rId309"/>
    <p:sldId id="300" r:id="rId310"/>
    <p:sldId id="338" r:id="rId311"/>
    <p:sldId id="7047" r:id="rId312"/>
    <p:sldId id="1016" r:id="rId313"/>
    <p:sldId id="1017" r:id="rId314"/>
    <p:sldId id="1018" r:id="rId315"/>
    <p:sldId id="1019" r:id="rId316"/>
    <p:sldId id="1020" r:id="rId317"/>
    <p:sldId id="7048" r:id="rId318"/>
    <p:sldId id="430" r:id="rId319"/>
    <p:sldId id="6108" r:id="rId320"/>
    <p:sldId id="1957" r:id="rId321"/>
    <p:sldId id="6110" r:id="rId322"/>
    <p:sldId id="6111" r:id="rId323"/>
    <p:sldId id="432" r:id="rId324"/>
    <p:sldId id="6112" r:id="rId325"/>
    <p:sldId id="433" r:id="rId326"/>
    <p:sldId id="434" r:id="rId327"/>
    <p:sldId id="6115" r:id="rId328"/>
    <p:sldId id="435" r:id="rId329"/>
    <p:sldId id="6117" r:id="rId330"/>
    <p:sldId id="438" r:id="rId331"/>
    <p:sldId id="6119" r:id="rId332"/>
    <p:sldId id="439" r:id="rId333"/>
    <p:sldId id="6121" r:id="rId334"/>
    <p:sldId id="440" r:id="rId335"/>
    <p:sldId id="6123" r:id="rId336"/>
    <p:sldId id="6124" r:id="rId337"/>
    <p:sldId id="1958" r:id="rId338"/>
    <p:sldId id="1959" r:id="rId339"/>
    <p:sldId id="6125" r:id="rId340"/>
    <p:sldId id="1960" r:id="rId341"/>
    <p:sldId id="6127" r:id="rId342"/>
    <p:sldId id="1961" r:id="rId343"/>
    <p:sldId id="1358" r:id="rId344"/>
    <p:sldId id="1359" r:id="rId345"/>
    <p:sldId id="7049" r:id="rId346"/>
    <p:sldId id="1868" r:id="rId347"/>
    <p:sldId id="7050" r:id="rId348"/>
    <p:sldId id="1870" r:id="rId349"/>
    <p:sldId id="1362" r:id="rId350"/>
    <p:sldId id="7051" r:id="rId351"/>
    <p:sldId id="7052" r:id="rId352"/>
    <p:sldId id="974" r:id="rId353"/>
    <p:sldId id="975" r:id="rId354"/>
    <p:sldId id="976" r:id="rId355"/>
    <p:sldId id="7053" r:id="rId356"/>
    <p:sldId id="1962" r:id="rId357"/>
    <p:sldId id="6128" r:id="rId358"/>
    <p:sldId id="1963" r:id="rId359"/>
    <p:sldId id="7054" r:id="rId360"/>
    <p:sldId id="6131" r:id="rId361"/>
    <p:sldId id="326" r:id="rId362"/>
    <p:sldId id="6133" r:id="rId363"/>
    <p:sldId id="1965" r:id="rId364"/>
    <p:sldId id="6135" r:id="rId365"/>
    <p:sldId id="1966" r:id="rId366"/>
    <p:sldId id="7055" r:id="rId367"/>
    <p:sldId id="1967" r:id="rId368"/>
    <p:sldId id="6139" r:id="rId369"/>
    <p:sldId id="1968" r:id="rId370"/>
    <p:sldId id="6141" r:id="rId371"/>
    <p:sldId id="6143" r:id="rId372"/>
    <p:sldId id="6144" r:id="rId373"/>
    <p:sldId id="1969" r:id="rId374"/>
    <p:sldId id="1970" r:id="rId375"/>
    <p:sldId id="1971" r:id="rId376"/>
    <p:sldId id="6148" r:id="rId377"/>
    <p:sldId id="1972" r:id="rId378"/>
    <p:sldId id="6150" r:id="rId379"/>
    <p:sldId id="6151" r:id="rId380"/>
    <p:sldId id="261" r:id="rId381"/>
    <p:sldId id="6154" r:id="rId382"/>
    <p:sldId id="1974" r:id="rId383"/>
    <p:sldId id="1387" r:id="rId384"/>
    <p:sldId id="1388" r:id="rId385"/>
    <p:sldId id="7056" r:id="rId386"/>
    <p:sldId id="1891" r:id="rId387"/>
    <p:sldId id="7057" r:id="rId388"/>
    <p:sldId id="1893" r:id="rId389"/>
    <p:sldId id="1391" r:id="rId390"/>
    <p:sldId id="632" r:id="rId391"/>
    <p:sldId id="2509" r:id="rId392"/>
    <p:sldId id="2510" r:id="rId393"/>
    <p:sldId id="7058" r:id="rId394"/>
    <p:sldId id="2512" r:id="rId395"/>
    <p:sldId id="657" r:id="rId396"/>
    <p:sldId id="7059" r:id="rId397"/>
    <p:sldId id="2513" r:id="rId398"/>
    <p:sldId id="2514" r:id="rId399"/>
    <p:sldId id="7060" r:id="rId400"/>
    <p:sldId id="2515" r:id="rId401"/>
    <p:sldId id="2516" r:id="rId402"/>
    <p:sldId id="7061" r:id="rId403"/>
    <p:sldId id="2517" r:id="rId404"/>
    <p:sldId id="3297" r:id="rId405"/>
    <p:sldId id="3298" r:id="rId406"/>
    <p:sldId id="3299" r:id="rId407"/>
    <p:sldId id="7062" r:id="rId408"/>
    <p:sldId id="1663" r:id="rId409"/>
    <p:sldId id="6156" r:id="rId410"/>
    <p:sldId id="1665" r:id="rId411"/>
    <p:sldId id="7012" r:id="rId412"/>
    <p:sldId id="1666" r:id="rId413"/>
    <p:sldId id="6159" r:id="rId414"/>
    <p:sldId id="1667" r:id="rId415"/>
    <p:sldId id="6161" r:id="rId416"/>
    <p:sldId id="6162" r:id="rId417"/>
    <p:sldId id="1671" r:id="rId418"/>
    <p:sldId id="6163" r:id="rId419"/>
    <p:sldId id="1672" r:id="rId420"/>
    <p:sldId id="6165" r:id="rId421"/>
    <p:sldId id="6166" r:id="rId422"/>
    <p:sldId id="1709" r:id="rId423"/>
    <p:sldId id="622" r:id="rId424"/>
    <p:sldId id="623" r:id="rId425"/>
    <p:sldId id="6168" r:id="rId426"/>
    <p:sldId id="626" r:id="rId427"/>
    <p:sldId id="1673" r:id="rId428"/>
    <p:sldId id="7063" r:id="rId429"/>
    <p:sldId id="2518" r:id="rId430"/>
    <p:sldId id="2519" r:id="rId431"/>
    <p:sldId id="640" r:id="rId432"/>
    <p:sldId id="2520" r:id="rId433"/>
    <p:sldId id="2521" r:id="rId434"/>
    <p:sldId id="658" r:id="rId435"/>
    <p:sldId id="2522" r:id="rId436"/>
    <p:sldId id="2523" r:id="rId437"/>
    <p:sldId id="641" r:id="rId438"/>
    <p:sldId id="7064" r:id="rId439"/>
    <p:sldId id="2524" r:id="rId440"/>
    <p:sldId id="2525" r:id="rId441"/>
    <p:sldId id="7065" r:id="rId442"/>
    <p:sldId id="2527" r:id="rId443"/>
    <p:sldId id="3300" r:id="rId444"/>
    <p:sldId id="3301" r:id="rId445"/>
    <p:sldId id="3302" r:id="rId446"/>
    <p:sldId id="3303" r:id="rId447"/>
    <p:sldId id="3304" r:id="rId448"/>
    <p:sldId id="7066" r:id="rId449"/>
    <p:sldId id="1674" r:id="rId450"/>
    <p:sldId id="6170" r:id="rId451"/>
    <p:sldId id="1676" r:id="rId452"/>
    <p:sldId id="6172" r:id="rId453"/>
    <p:sldId id="1677" r:id="rId454"/>
    <p:sldId id="6174" r:id="rId455"/>
    <p:sldId id="1678" r:id="rId456"/>
    <p:sldId id="6176" r:id="rId457"/>
    <p:sldId id="1682" r:id="rId458"/>
    <p:sldId id="6178" r:id="rId459"/>
    <p:sldId id="1683" r:id="rId460"/>
    <p:sldId id="6179" r:id="rId461"/>
    <p:sldId id="6180" r:id="rId462"/>
    <p:sldId id="628" r:id="rId463"/>
    <p:sldId id="629" r:id="rId464"/>
    <p:sldId id="6181" r:id="rId465"/>
    <p:sldId id="630" r:id="rId466"/>
    <p:sldId id="6183" r:id="rId467"/>
    <p:sldId id="631" r:id="rId468"/>
    <p:sldId id="1685" r:id="rId469"/>
    <p:sldId id="645" r:id="rId470"/>
    <p:sldId id="2528" r:id="rId471"/>
    <p:sldId id="2529" r:id="rId472"/>
    <p:sldId id="646" r:id="rId473"/>
    <p:sldId id="2530" r:id="rId474"/>
    <p:sldId id="647" r:id="rId475"/>
    <p:sldId id="2532" r:id="rId476"/>
    <p:sldId id="2533" r:id="rId477"/>
    <p:sldId id="648" r:id="rId478"/>
    <p:sldId id="2534" r:id="rId479"/>
    <p:sldId id="3305" r:id="rId480"/>
    <p:sldId id="3306" r:id="rId481"/>
    <p:sldId id="3307" r:id="rId482"/>
    <p:sldId id="3308" r:id="rId483"/>
    <p:sldId id="3309" r:id="rId484"/>
    <p:sldId id="3310" r:id="rId485"/>
    <p:sldId id="941" r:id="rId486"/>
    <p:sldId id="1686" r:id="rId487"/>
    <p:sldId id="6185" r:id="rId488"/>
    <p:sldId id="1687" r:id="rId489"/>
    <p:sldId id="6187" r:id="rId490"/>
    <p:sldId id="6188" r:id="rId491"/>
    <p:sldId id="1689" r:id="rId492"/>
    <p:sldId id="6189" r:id="rId493"/>
    <p:sldId id="1693" r:id="rId494"/>
    <p:sldId id="6191" r:id="rId495"/>
    <p:sldId id="1694" r:id="rId496"/>
    <p:sldId id="6193" r:id="rId497"/>
    <p:sldId id="633" r:id="rId498"/>
    <p:sldId id="634" r:id="rId499"/>
    <p:sldId id="6195" r:id="rId500"/>
    <p:sldId id="635" r:id="rId501"/>
    <p:sldId id="1696" r:id="rId502"/>
    <p:sldId id="7067" r:id="rId503"/>
    <p:sldId id="2536" r:id="rId504"/>
    <p:sldId id="653" r:id="rId505"/>
    <p:sldId id="7068" r:id="rId506"/>
    <p:sldId id="2538" r:id="rId507"/>
    <p:sldId id="2539" r:id="rId508"/>
    <p:sldId id="7069" r:id="rId509"/>
    <p:sldId id="2540" r:id="rId510"/>
    <p:sldId id="661" r:id="rId511"/>
    <p:sldId id="3311" r:id="rId512"/>
    <p:sldId id="636" r:id="rId513"/>
    <p:sldId id="3312" r:id="rId514"/>
    <p:sldId id="3313" r:id="rId515"/>
    <p:sldId id="3314" r:id="rId516"/>
    <p:sldId id="3315" r:id="rId517"/>
    <p:sldId id="7070" r:id="rId518"/>
    <p:sldId id="1697" r:id="rId519"/>
    <p:sldId id="6197" r:id="rId520"/>
    <p:sldId id="1698" r:id="rId521"/>
    <p:sldId id="6198" r:id="rId522"/>
    <p:sldId id="6199" r:id="rId523"/>
    <p:sldId id="1700" r:id="rId524"/>
    <p:sldId id="6200" r:id="rId525"/>
    <p:sldId id="1701" r:id="rId526"/>
    <p:sldId id="6202" r:id="rId527"/>
    <p:sldId id="6203" r:id="rId528"/>
    <p:sldId id="1702" r:id="rId529"/>
    <p:sldId id="1705" r:id="rId530"/>
    <p:sldId id="6205" r:id="rId531"/>
    <p:sldId id="1706" r:id="rId532"/>
    <p:sldId id="6207" r:id="rId533"/>
    <p:sldId id="6208" r:id="rId534"/>
    <p:sldId id="1707" r:id="rId535"/>
    <p:sldId id="637" r:id="rId536"/>
    <p:sldId id="638" r:id="rId537"/>
    <p:sldId id="6210" r:id="rId538"/>
    <p:sldId id="639" r:id="rId539"/>
    <p:sldId id="6212" r:id="rId540"/>
    <p:sldId id="6213" r:id="rId541"/>
    <p:sldId id="642" r:id="rId542"/>
    <p:sldId id="6215" r:id="rId543"/>
    <p:sldId id="1708" r:id="rId544"/>
    <p:sldId id="7071" r:id="rId545"/>
    <p:sldId id="2543" r:id="rId546"/>
    <p:sldId id="329" r:id="rId547"/>
    <p:sldId id="2545" r:id="rId548"/>
    <p:sldId id="2546" r:id="rId549"/>
    <p:sldId id="7072" r:id="rId550"/>
    <p:sldId id="2547" r:id="rId551"/>
    <p:sldId id="7073" r:id="rId552"/>
    <p:sldId id="2549" r:id="rId553"/>
    <p:sldId id="2550" r:id="rId554"/>
    <p:sldId id="7074" r:id="rId555"/>
    <p:sldId id="2551" r:id="rId556"/>
    <p:sldId id="942" r:id="rId557"/>
    <p:sldId id="7075" r:id="rId558"/>
    <p:sldId id="2553" r:id="rId559"/>
    <p:sldId id="333" r:id="rId560"/>
    <p:sldId id="2555" r:id="rId561"/>
    <p:sldId id="2556" r:id="rId562"/>
    <p:sldId id="7076" r:id="rId563"/>
    <p:sldId id="2557" r:id="rId564"/>
    <p:sldId id="7077" r:id="rId565"/>
    <p:sldId id="2559" r:id="rId566"/>
    <p:sldId id="2560" r:id="rId567"/>
    <p:sldId id="468" r:id="rId568"/>
    <p:sldId id="2561" r:id="rId569"/>
    <p:sldId id="7078" r:id="rId570"/>
    <p:sldId id="2563" r:id="rId571"/>
    <p:sldId id="2564" r:id="rId572"/>
    <p:sldId id="470" r:id="rId573"/>
    <p:sldId id="2565" r:id="rId574"/>
    <p:sldId id="7079" r:id="rId575"/>
    <p:sldId id="2567" r:id="rId576"/>
    <p:sldId id="2568" r:id="rId577"/>
    <p:sldId id="7080" r:id="rId578"/>
    <p:sldId id="2569" r:id="rId579"/>
    <p:sldId id="943" r:id="rId580"/>
    <p:sldId id="2571" r:id="rId581"/>
    <p:sldId id="2572" r:id="rId582"/>
    <p:sldId id="2573" r:id="rId583"/>
    <p:sldId id="2574" r:id="rId584"/>
    <p:sldId id="945" r:id="rId585"/>
    <p:sldId id="2575" r:id="rId586"/>
    <p:sldId id="946" r:id="rId587"/>
    <p:sldId id="2577" r:id="rId588"/>
    <p:sldId id="2578" r:id="rId589"/>
    <p:sldId id="947" r:id="rId590"/>
    <p:sldId id="7081" r:id="rId591"/>
    <p:sldId id="2580" r:id="rId592"/>
    <p:sldId id="2581" r:id="rId593"/>
    <p:sldId id="7082" r:id="rId594"/>
    <p:sldId id="2582" r:id="rId595"/>
    <p:sldId id="337" r:id="rId596"/>
    <p:sldId id="2584" r:id="rId597"/>
    <p:sldId id="7083" r:id="rId598"/>
    <p:sldId id="2585" r:id="rId599"/>
    <p:sldId id="2586" r:id="rId600"/>
    <p:sldId id="7084" r:id="rId601"/>
    <p:sldId id="2587" r:id="rId602"/>
    <p:sldId id="475" r:id="rId603"/>
    <p:sldId id="7085" r:id="rId604"/>
    <p:sldId id="7086" r:id="rId605"/>
    <p:sldId id="3316" r:id="rId606"/>
    <p:sldId id="3317" r:id="rId607"/>
    <p:sldId id="3318" r:id="rId608"/>
    <p:sldId id="3319" r:id="rId609"/>
    <p:sldId id="3320" r:id="rId610"/>
    <p:sldId id="7087" r:id="rId611"/>
    <p:sldId id="328" r:id="rId612"/>
    <p:sldId id="6217" r:id="rId613"/>
    <p:sldId id="6219" r:id="rId614"/>
    <p:sldId id="6220" r:id="rId615"/>
    <p:sldId id="331" r:id="rId616"/>
    <p:sldId id="6222" r:id="rId617"/>
    <p:sldId id="332" r:id="rId618"/>
    <p:sldId id="6224" r:id="rId619"/>
    <p:sldId id="6226" r:id="rId620"/>
    <p:sldId id="6227" r:id="rId621"/>
    <p:sldId id="334" r:id="rId622"/>
    <p:sldId id="6229" r:id="rId623"/>
    <p:sldId id="335" r:id="rId624"/>
    <p:sldId id="6231" r:id="rId625"/>
    <p:sldId id="6233" r:id="rId626"/>
    <p:sldId id="262" r:id="rId627"/>
    <p:sldId id="263" r:id="rId628"/>
    <p:sldId id="6234" r:id="rId629"/>
    <p:sldId id="6235" r:id="rId630"/>
    <p:sldId id="264" r:id="rId631"/>
    <p:sldId id="6237" r:id="rId632"/>
    <p:sldId id="305" r:id="rId633"/>
    <p:sldId id="2060" r:id="rId634"/>
    <p:sldId id="7088" r:id="rId635"/>
    <p:sldId id="7089" r:id="rId636"/>
    <p:sldId id="1021" r:id="rId637"/>
    <p:sldId id="1022" r:id="rId638"/>
    <p:sldId id="7090" r:id="rId639"/>
    <p:sldId id="443" r:id="rId640"/>
    <p:sldId id="6240" r:id="rId641"/>
    <p:sldId id="444" r:id="rId642"/>
    <p:sldId id="6242" r:id="rId643"/>
    <p:sldId id="509" r:id="rId644"/>
    <p:sldId id="6245" r:id="rId645"/>
    <p:sldId id="6246" r:id="rId646"/>
    <p:sldId id="446" r:id="rId647"/>
    <p:sldId id="6247" r:id="rId648"/>
    <p:sldId id="451" r:id="rId649"/>
    <p:sldId id="6249" r:id="rId650"/>
    <p:sldId id="2041" r:id="rId651"/>
    <p:sldId id="6251" r:id="rId652"/>
    <p:sldId id="510" r:id="rId653"/>
    <p:sldId id="6253" r:id="rId654"/>
    <p:sldId id="2042" r:id="rId655"/>
    <p:sldId id="2043" r:id="rId656"/>
    <p:sldId id="6255" r:id="rId657"/>
    <p:sldId id="2044" r:id="rId658"/>
    <p:sldId id="2045" r:id="rId659"/>
    <p:sldId id="1363" r:id="rId660"/>
    <p:sldId id="1364" r:id="rId661"/>
    <p:sldId id="1871" r:id="rId662"/>
    <p:sldId id="1894" r:id="rId663"/>
    <p:sldId id="7091" r:id="rId664"/>
    <p:sldId id="7092" r:id="rId665"/>
    <p:sldId id="977" r:id="rId666"/>
    <p:sldId id="978" r:id="rId667"/>
    <p:sldId id="979" r:id="rId668"/>
    <p:sldId id="980" r:id="rId669"/>
    <p:sldId id="7093" r:id="rId670"/>
    <p:sldId id="2046" r:id="rId671"/>
    <p:sldId id="6258" r:id="rId672"/>
    <p:sldId id="2047" r:id="rId673"/>
    <p:sldId id="6260" r:id="rId674"/>
    <p:sldId id="6261" r:id="rId675"/>
    <p:sldId id="2049" r:id="rId676"/>
    <p:sldId id="6263" r:id="rId677"/>
    <p:sldId id="6265" r:id="rId678"/>
    <p:sldId id="6266" r:id="rId679"/>
    <p:sldId id="6268" r:id="rId680"/>
    <p:sldId id="2052" r:id="rId681"/>
    <p:sldId id="6269" r:id="rId682"/>
    <p:sldId id="2053" r:id="rId683"/>
    <p:sldId id="6271" r:id="rId684"/>
    <p:sldId id="6272" r:id="rId685"/>
    <p:sldId id="2054" r:id="rId686"/>
    <p:sldId id="6274" r:id="rId687"/>
    <p:sldId id="2055" r:id="rId688"/>
    <p:sldId id="2056" r:id="rId689"/>
    <p:sldId id="6276" r:id="rId690"/>
    <p:sldId id="2057" r:id="rId691"/>
    <p:sldId id="6278" r:id="rId692"/>
    <p:sldId id="301" r:id="rId693"/>
    <p:sldId id="1392" r:id="rId694"/>
    <p:sldId id="1393" r:id="rId695"/>
    <p:sldId id="1905" r:id="rId696"/>
    <p:sldId id="7094" r:id="rId697"/>
    <p:sldId id="1896" r:id="rId698"/>
    <p:sldId id="7095" r:id="rId699"/>
    <p:sldId id="1396" r:id="rId700"/>
    <p:sldId id="7096" r:id="rId701"/>
    <p:sldId id="2590" r:id="rId702"/>
    <p:sldId id="2591" r:id="rId703"/>
    <p:sldId id="7097" r:id="rId704"/>
    <p:sldId id="2592" r:id="rId705"/>
    <p:sldId id="7098" r:id="rId706"/>
    <p:sldId id="2594" r:id="rId707"/>
    <p:sldId id="2595" r:id="rId708"/>
    <p:sldId id="7099" r:id="rId709"/>
    <p:sldId id="2596" r:id="rId710"/>
    <p:sldId id="666" r:id="rId711"/>
    <p:sldId id="2598" r:id="rId712"/>
    <p:sldId id="667" r:id="rId713"/>
    <p:sldId id="3321" r:id="rId714"/>
    <p:sldId id="3322" r:id="rId715"/>
    <p:sldId id="3323" r:id="rId716"/>
    <p:sldId id="3324" r:id="rId717"/>
    <p:sldId id="3325" r:id="rId718"/>
    <p:sldId id="3326" r:id="rId719"/>
    <p:sldId id="3327" r:id="rId720"/>
    <p:sldId id="3328" r:id="rId721"/>
    <p:sldId id="668" r:id="rId722"/>
    <p:sldId id="1710" r:id="rId723"/>
    <p:sldId id="6280" r:id="rId724"/>
    <p:sldId id="1711" r:id="rId725"/>
    <p:sldId id="6282" r:id="rId726"/>
    <p:sldId id="1713" r:id="rId727"/>
    <p:sldId id="6284" r:id="rId728"/>
    <p:sldId id="6285" r:id="rId729"/>
    <p:sldId id="1714" r:id="rId730"/>
    <p:sldId id="6286" r:id="rId731"/>
    <p:sldId id="6287" r:id="rId732"/>
    <p:sldId id="1715" r:id="rId733"/>
    <p:sldId id="1718" r:id="rId734"/>
    <p:sldId id="6288" r:id="rId735"/>
    <p:sldId id="6289" r:id="rId736"/>
    <p:sldId id="1719" r:id="rId737"/>
    <p:sldId id="643" r:id="rId738"/>
    <p:sldId id="644" r:id="rId739"/>
    <p:sldId id="6290" r:id="rId740"/>
    <p:sldId id="1720" r:id="rId741"/>
    <p:sldId id="7100" r:id="rId742"/>
    <p:sldId id="2600" r:id="rId743"/>
    <p:sldId id="671" r:id="rId744"/>
    <p:sldId id="2602" r:id="rId745"/>
    <p:sldId id="7101" r:id="rId746"/>
    <p:sldId id="2603" r:id="rId747"/>
    <p:sldId id="673" r:id="rId748"/>
    <p:sldId id="2605" r:id="rId749"/>
    <p:sldId id="2606" r:id="rId750"/>
    <p:sldId id="3329" r:id="rId751"/>
    <p:sldId id="3330" r:id="rId752"/>
    <p:sldId id="3331" r:id="rId753"/>
    <p:sldId id="3332" r:id="rId754"/>
    <p:sldId id="7102" r:id="rId755"/>
    <p:sldId id="1721" r:id="rId756"/>
    <p:sldId id="6291" r:id="rId757"/>
    <p:sldId id="6292" r:id="rId758"/>
    <p:sldId id="1723" r:id="rId759"/>
    <p:sldId id="1724" r:id="rId760"/>
    <p:sldId id="6293" r:id="rId761"/>
    <p:sldId id="6294" r:id="rId762"/>
    <p:sldId id="1725" r:id="rId763"/>
    <p:sldId id="6295" r:id="rId764"/>
    <p:sldId id="6296" r:id="rId765"/>
    <p:sldId id="1726" r:id="rId766"/>
    <p:sldId id="1729" r:id="rId767"/>
    <p:sldId id="6297" r:id="rId768"/>
    <p:sldId id="6298" r:id="rId769"/>
    <p:sldId id="1731" r:id="rId770"/>
    <p:sldId id="6299" r:id="rId771"/>
    <p:sldId id="649" r:id="rId772"/>
    <p:sldId id="650" r:id="rId773"/>
    <p:sldId id="6300" r:id="rId774"/>
    <p:sldId id="6301" r:id="rId775"/>
    <p:sldId id="652" r:id="rId776"/>
    <p:sldId id="6302" r:id="rId777"/>
    <p:sldId id="1732" r:id="rId778"/>
    <p:sldId id="7103" r:id="rId779"/>
    <p:sldId id="2607" r:id="rId780"/>
    <p:sldId id="7104" r:id="rId781"/>
    <p:sldId id="2609" r:id="rId782"/>
    <p:sldId id="2610" r:id="rId783"/>
    <p:sldId id="7105" r:id="rId784"/>
    <p:sldId id="2611" r:id="rId785"/>
    <p:sldId id="7106" r:id="rId786"/>
    <p:sldId id="2613" r:id="rId787"/>
    <p:sldId id="2614" r:id="rId788"/>
    <p:sldId id="691" r:id="rId789"/>
    <p:sldId id="2615" r:id="rId790"/>
    <p:sldId id="692" r:id="rId791"/>
    <p:sldId id="2617" r:id="rId792"/>
    <p:sldId id="2618" r:id="rId793"/>
    <p:sldId id="7107" r:id="rId794"/>
    <p:sldId id="2619" r:id="rId795"/>
    <p:sldId id="7108" r:id="rId796"/>
    <p:sldId id="2621" r:id="rId797"/>
    <p:sldId id="2622" r:id="rId798"/>
    <p:sldId id="695" r:id="rId799"/>
    <p:sldId id="2623" r:id="rId800"/>
    <p:sldId id="7109" r:id="rId801"/>
    <p:sldId id="677" r:id="rId802"/>
    <p:sldId id="2625" r:id="rId803"/>
    <p:sldId id="2626" r:id="rId804"/>
    <p:sldId id="7110" r:id="rId805"/>
    <p:sldId id="7111" r:id="rId806"/>
    <p:sldId id="2628" r:id="rId807"/>
    <p:sldId id="2629" r:id="rId808"/>
    <p:sldId id="7112" r:id="rId809"/>
    <p:sldId id="2630" r:id="rId810"/>
    <p:sldId id="7113" r:id="rId811"/>
    <p:sldId id="2632" r:id="rId812"/>
    <p:sldId id="2633" r:id="rId813"/>
    <p:sldId id="7114" r:id="rId814"/>
    <p:sldId id="2634" r:id="rId815"/>
    <p:sldId id="700" r:id="rId816"/>
    <p:sldId id="2636" r:id="rId817"/>
    <p:sldId id="2637" r:id="rId818"/>
    <p:sldId id="704" r:id="rId819"/>
    <p:sldId id="2638" r:id="rId820"/>
    <p:sldId id="2639" r:id="rId821"/>
    <p:sldId id="705" r:id="rId822"/>
    <p:sldId id="2640" r:id="rId823"/>
    <p:sldId id="706" r:id="rId824"/>
    <p:sldId id="2642" r:id="rId825"/>
    <p:sldId id="2643" r:id="rId826"/>
    <p:sldId id="2644" r:id="rId827"/>
    <p:sldId id="2645" r:id="rId828"/>
    <p:sldId id="7115" r:id="rId829"/>
    <p:sldId id="2646" r:id="rId830"/>
    <p:sldId id="2647" r:id="rId831"/>
    <p:sldId id="949" r:id="rId832"/>
    <p:sldId id="2649" r:id="rId833"/>
    <p:sldId id="7116" r:id="rId834"/>
    <p:sldId id="7117" r:id="rId835"/>
    <p:sldId id="651" r:id="rId836"/>
    <p:sldId id="3333" r:id="rId837"/>
    <p:sldId id="681" r:id="rId838"/>
    <p:sldId id="1733" r:id="rId839"/>
    <p:sldId id="6303" r:id="rId840"/>
    <p:sldId id="6304" r:id="rId841"/>
    <p:sldId id="1735" r:id="rId842"/>
    <p:sldId id="6305" r:id="rId843"/>
    <p:sldId id="1736" r:id="rId844"/>
    <p:sldId id="6306" r:id="rId845"/>
    <p:sldId id="6307" r:id="rId846"/>
    <p:sldId id="1737" r:id="rId847"/>
    <p:sldId id="6308" r:id="rId848"/>
    <p:sldId id="6309" r:id="rId849"/>
    <p:sldId id="1740" r:id="rId850"/>
    <p:sldId id="6310" r:id="rId851"/>
    <p:sldId id="654" r:id="rId852"/>
    <p:sldId id="655" r:id="rId853"/>
    <p:sldId id="6311" r:id="rId854"/>
    <p:sldId id="6312" r:id="rId855"/>
    <p:sldId id="656" r:id="rId856"/>
    <p:sldId id="6313" r:id="rId857"/>
    <p:sldId id="6314" r:id="rId858"/>
    <p:sldId id="662" r:id="rId859"/>
    <p:sldId id="1743" r:id="rId860"/>
    <p:sldId id="7118" r:id="rId861"/>
    <p:sldId id="2650" r:id="rId862"/>
    <p:sldId id="2651" r:id="rId863"/>
    <p:sldId id="951" r:id="rId864"/>
    <p:sldId id="2652" r:id="rId865"/>
    <p:sldId id="2653" r:id="rId866"/>
    <p:sldId id="952" r:id="rId867"/>
    <p:sldId id="2654" r:id="rId868"/>
    <p:sldId id="2655" r:id="rId869"/>
    <p:sldId id="953" r:id="rId870"/>
    <p:sldId id="2656" r:id="rId871"/>
    <p:sldId id="2657" r:id="rId872"/>
    <p:sldId id="954" r:id="rId873"/>
    <p:sldId id="2658" r:id="rId874"/>
    <p:sldId id="2659" r:id="rId875"/>
    <p:sldId id="955" r:id="rId876"/>
    <p:sldId id="2660" r:id="rId877"/>
    <p:sldId id="2661" r:id="rId878"/>
    <p:sldId id="956" r:id="rId879"/>
    <p:sldId id="2662" r:id="rId880"/>
    <p:sldId id="2663" r:id="rId881"/>
    <p:sldId id="957" r:id="rId882"/>
    <p:sldId id="2664" r:id="rId883"/>
    <p:sldId id="2665" r:id="rId884"/>
    <p:sldId id="958" r:id="rId885"/>
    <p:sldId id="2666" r:id="rId886"/>
    <p:sldId id="950" r:id="rId887"/>
    <p:sldId id="2667" r:id="rId888"/>
    <p:sldId id="2668" r:id="rId889"/>
    <p:sldId id="7119" r:id="rId890"/>
    <p:sldId id="684" r:id="rId891"/>
    <p:sldId id="2669" r:id="rId892"/>
    <p:sldId id="2670" r:id="rId893"/>
    <p:sldId id="685" r:id="rId894"/>
    <p:sldId id="2671" r:id="rId895"/>
    <p:sldId id="2672" r:id="rId896"/>
    <p:sldId id="696" r:id="rId897"/>
    <p:sldId id="3334" r:id="rId898"/>
    <p:sldId id="3335" r:id="rId899"/>
    <p:sldId id="3336" r:id="rId900"/>
    <p:sldId id="3337" r:id="rId901"/>
    <p:sldId id="7120" r:id="rId902"/>
    <p:sldId id="1744" r:id="rId903"/>
    <p:sldId id="6315" r:id="rId904"/>
    <p:sldId id="6316" r:id="rId905"/>
    <p:sldId id="1746" r:id="rId906"/>
    <p:sldId id="1747" r:id="rId907"/>
    <p:sldId id="6317" r:id="rId908"/>
    <p:sldId id="6318" r:id="rId909"/>
    <p:sldId id="1749" r:id="rId910"/>
    <p:sldId id="6319" r:id="rId911"/>
    <p:sldId id="1752" r:id="rId912"/>
    <p:sldId id="6320" r:id="rId913"/>
    <p:sldId id="6321" r:id="rId914"/>
    <p:sldId id="1754" r:id="rId915"/>
    <p:sldId id="6322" r:id="rId916"/>
    <p:sldId id="1951" r:id="rId917"/>
    <p:sldId id="1952" r:id="rId918"/>
    <p:sldId id="6323" r:id="rId919"/>
    <p:sldId id="6324" r:id="rId920"/>
    <p:sldId id="1953" r:id="rId921"/>
    <p:sldId id="1755" r:id="rId922"/>
    <p:sldId id="7121" r:id="rId923"/>
    <p:sldId id="2673" r:id="rId924"/>
    <p:sldId id="7122" r:id="rId925"/>
    <p:sldId id="2675" r:id="rId926"/>
    <p:sldId id="2676" r:id="rId927"/>
    <p:sldId id="476" r:id="rId928"/>
    <p:sldId id="2677" r:id="rId929"/>
    <p:sldId id="2678" r:id="rId930"/>
    <p:sldId id="7123" r:id="rId931"/>
    <p:sldId id="2679" r:id="rId932"/>
    <p:sldId id="2680" r:id="rId933"/>
    <p:sldId id="7124" r:id="rId934"/>
    <p:sldId id="2681" r:id="rId935"/>
    <p:sldId id="2682" r:id="rId936"/>
    <p:sldId id="7125" r:id="rId937"/>
    <p:sldId id="2683" r:id="rId938"/>
    <p:sldId id="2684" r:id="rId939"/>
    <p:sldId id="7126" r:id="rId940"/>
    <p:sldId id="2685" r:id="rId941"/>
    <p:sldId id="2686" r:id="rId942"/>
    <p:sldId id="7127" r:id="rId943"/>
    <p:sldId id="2687" r:id="rId944"/>
    <p:sldId id="7128" r:id="rId945"/>
    <p:sldId id="2688" r:id="rId946"/>
    <p:sldId id="7129" r:id="rId947"/>
    <p:sldId id="2690" r:id="rId948"/>
    <p:sldId id="2691" r:id="rId949"/>
    <p:sldId id="7130" r:id="rId950"/>
    <p:sldId id="2692" r:id="rId951"/>
    <p:sldId id="2693" r:id="rId952"/>
    <p:sldId id="7131" r:id="rId953"/>
    <p:sldId id="2694" r:id="rId954"/>
    <p:sldId id="2695" r:id="rId955"/>
    <p:sldId id="7132" r:id="rId956"/>
    <p:sldId id="2696" r:id="rId957"/>
    <p:sldId id="2697" r:id="rId958"/>
    <p:sldId id="485" r:id="rId959"/>
    <p:sldId id="2698" r:id="rId960"/>
    <p:sldId id="7133" r:id="rId961"/>
    <p:sldId id="2699" r:id="rId962"/>
    <p:sldId id="2700" r:id="rId963"/>
    <p:sldId id="347" r:id="rId964"/>
    <p:sldId id="2701" r:id="rId965"/>
    <p:sldId id="2702" r:id="rId966"/>
    <p:sldId id="7134" r:id="rId967"/>
    <p:sldId id="487" r:id="rId968"/>
    <p:sldId id="2703" r:id="rId969"/>
    <p:sldId id="2704" r:id="rId970"/>
    <p:sldId id="488" r:id="rId971"/>
    <p:sldId id="2705" r:id="rId972"/>
    <p:sldId id="2706" r:id="rId973"/>
    <p:sldId id="7135" r:id="rId974"/>
    <p:sldId id="2707" r:id="rId975"/>
    <p:sldId id="2708" r:id="rId976"/>
    <p:sldId id="490" r:id="rId977"/>
    <p:sldId id="2709" r:id="rId978"/>
    <p:sldId id="491" r:id="rId979"/>
    <p:sldId id="2710" r:id="rId980"/>
    <p:sldId id="2711" r:id="rId981"/>
    <p:sldId id="7136" r:id="rId982"/>
    <p:sldId id="2712" r:id="rId983"/>
    <p:sldId id="2713" r:id="rId984"/>
    <p:sldId id="960" r:id="rId985"/>
    <p:sldId id="2714" r:id="rId986"/>
    <p:sldId id="2715" r:id="rId987"/>
    <p:sldId id="7137" r:id="rId988"/>
    <p:sldId id="7138" r:id="rId989"/>
    <p:sldId id="3338" r:id="rId990"/>
    <p:sldId id="3339" r:id="rId991"/>
    <p:sldId id="3340" r:id="rId992"/>
    <p:sldId id="3341" r:id="rId993"/>
    <p:sldId id="7139" r:id="rId994"/>
    <p:sldId id="339" r:id="rId995"/>
    <p:sldId id="6325" r:id="rId996"/>
    <p:sldId id="341" r:id="rId997"/>
    <p:sldId id="6327" r:id="rId998"/>
    <p:sldId id="342" r:id="rId999"/>
    <p:sldId id="6329" r:id="rId1000"/>
    <p:sldId id="344" r:id="rId1001"/>
    <p:sldId id="6331" r:id="rId1002"/>
    <p:sldId id="345" r:id="rId1003"/>
    <p:sldId id="6333" r:id="rId1004"/>
    <p:sldId id="6334" r:id="rId1005"/>
    <p:sldId id="265" r:id="rId1006"/>
    <p:sldId id="266" r:id="rId1007"/>
    <p:sldId id="6337" r:id="rId1008"/>
    <p:sldId id="267" r:id="rId1009"/>
    <p:sldId id="6339" r:id="rId1010"/>
    <p:sldId id="6340" r:id="rId1011"/>
    <p:sldId id="270" r:id="rId1012"/>
    <p:sldId id="2061" r:id="rId1013"/>
    <p:sldId id="7140" r:id="rId1014"/>
    <p:sldId id="348" r:id="rId1015"/>
    <p:sldId id="1023" r:id="rId1016"/>
    <p:sldId id="1024" r:id="rId1017"/>
    <p:sldId id="1025" r:id="rId1018"/>
    <p:sldId id="1026" r:id="rId1019"/>
    <p:sldId id="1027" r:id="rId1020"/>
    <p:sldId id="7141" r:id="rId1021"/>
    <p:sldId id="455" r:id="rId1022"/>
    <p:sldId id="6342" r:id="rId1023"/>
    <p:sldId id="6343" r:id="rId1024"/>
    <p:sldId id="2023" r:id="rId1025"/>
    <p:sldId id="6344" r:id="rId1026"/>
    <p:sldId id="6345" r:id="rId1027"/>
    <p:sldId id="457" r:id="rId1028"/>
    <p:sldId id="6346" r:id="rId1029"/>
    <p:sldId id="458" r:id="rId1030"/>
    <p:sldId id="6347" r:id="rId1031"/>
    <p:sldId id="6348" r:id="rId1032"/>
    <p:sldId id="459" r:id="rId1033"/>
    <p:sldId id="6349" r:id="rId1034"/>
    <p:sldId id="6350" r:id="rId1035"/>
    <p:sldId id="460" r:id="rId1036"/>
    <p:sldId id="463" r:id="rId1037"/>
    <p:sldId id="6351" r:id="rId1038"/>
    <p:sldId id="6352" r:id="rId1039"/>
    <p:sldId id="464" r:id="rId1040"/>
    <p:sldId id="6353" r:id="rId1041"/>
    <p:sldId id="6354" r:id="rId1042"/>
    <p:sldId id="6355" r:id="rId1043"/>
    <p:sldId id="465" r:id="rId1044"/>
    <p:sldId id="6356" r:id="rId1045"/>
    <p:sldId id="6357" r:id="rId1046"/>
    <p:sldId id="466" r:id="rId1047"/>
    <p:sldId id="6358" r:id="rId1048"/>
    <p:sldId id="6359" r:id="rId1049"/>
    <p:sldId id="467" r:id="rId1050"/>
    <p:sldId id="6360" r:id="rId1051"/>
    <p:sldId id="6361" r:id="rId1052"/>
    <p:sldId id="2024" r:id="rId1053"/>
    <p:sldId id="2025" r:id="rId1054"/>
    <p:sldId id="6362" r:id="rId1055"/>
    <p:sldId id="6363" r:id="rId1056"/>
    <p:sldId id="2026" r:id="rId1057"/>
    <p:sldId id="6364" r:id="rId1058"/>
    <p:sldId id="6365" r:id="rId1059"/>
    <p:sldId id="2028" r:id="rId1060"/>
    <p:sldId id="1366" r:id="rId1061"/>
    <p:sldId id="1367" r:id="rId1062"/>
    <p:sldId id="7142" r:id="rId1063"/>
    <p:sldId id="7143" r:id="rId1064"/>
    <p:sldId id="7144" r:id="rId1065"/>
    <p:sldId id="7145" r:id="rId1066"/>
    <p:sldId id="7146" r:id="rId1067"/>
    <p:sldId id="7147" r:id="rId1068"/>
    <p:sldId id="1371" r:id="rId1069"/>
    <p:sldId id="7148" r:id="rId1070"/>
    <p:sldId id="7149" r:id="rId1071"/>
    <p:sldId id="981" r:id="rId1072"/>
    <p:sldId id="982" r:id="rId1073"/>
    <p:sldId id="983" r:id="rId1074"/>
    <p:sldId id="984" r:id="rId1075"/>
    <p:sldId id="985" r:id="rId1076"/>
    <p:sldId id="7150" r:id="rId1077"/>
    <p:sldId id="2029" r:id="rId1078"/>
    <p:sldId id="6366" r:id="rId1079"/>
    <p:sldId id="340" r:id="rId1080"/>
    <p:sldId id="6369" r:id="rId1081"/>
    <p:sldId id="2031" r:id="rId1082"/>
    <p:sldId id="6371" r:id="rId1083"/>
    <p:sldId id="343" r:id="rId1084"/>
    <p:sldId id="6373" r:id="rId1085"/>
    <p:sldId id="6374" r:id="rId1086"/>
    <p:sldId id="2032" r:id="rId1087"/>
    <p:sldId id="2033" r:id="rId1088"/>
    <p:sldId id="6377" r:id="rId1089"/>
    <p:sldId id="346" r:id="rId1090"/>
    <p:sldId id="6379" r:id="rId1091"/>
    <p:sldId id="6380" r:id="rId1092"/>
    <p:sldId id="6382" r:id="rId1093"/>
    <p:sldId id="6383" r:id="rId1094"/>
    <p:sldId id="349" r:id="rId1095"/>
    <p:sldId id="6385" r:id="rId1096"/>
    <p:sldId id="2034" r:id="rId1097"/>
    <p:sldId id="2035" r:id="rId1098"/>
    <p:sldId id="2036" r:id="rId1099"/>
    <p:sldId id="6389" r:id="rId1100"/>
    <p:sldId id="6390" r:id="rId1101"/>
    <p:sldId id="6391" r:id="rId1102"/>
    <p:sldId id="269" r:id="rId1103"/>
    <p:sldId id="6393" r:id="rId1104"/>
    <p:sldId id="6394" r:id="rId1105"/>
    <p:sldId id="6396" r:id="rId1106"/>
    <p:sldId id="302" r:id="rId1107"/>
    <p:sldId id="1397" r:id="rId1108"/>
    <p:sldId id="1398" r:id="rId1109"/>
    <p:sldId id="1898" r:id="rId1110"/>
    <p:sldId id="7151" r:id="rId1111"/>
    <p:sldId id="1400" r:id="rId1112"/>
    <p:sldId id="7152" r:id="rId1113"/>
    <p:sldId id="2716" r:id="rId1114"/>
    <p:sldId id="710" r:id="rId1115"/>
    <p:sldId id="2718" r:id="rId1116"/>
    <p:sldId id="2719" r:id="rId1117"/>
    <p:sldId id="7153" r:id="rId1118"/>
    <p:sldId id="2720" r:id="rId1119"/>
    <p:sldId id="2721" r:id="rId1120"/>
    <p:sldId id="7154" r:id="rId1121"/>
    <p:sldId id="2722" r:id="rId1122"/>
    <p:sldId id="2723" r:id="rId1123"/>
    <p:sldId id="7155" r:id="rId1124"/>
    <p:sldId id="2724" r:id="rId1125"/>
    <p:sldId id="2725" r:id="rId1126"/>
    <p:sldId id="738" r:id="rId1127"/>
    <p:sldId id="2726" r:id="rId1128"/>
    <p:sldId id="2727" r:id="rId1129"/>
    <p:sldId id="7156" r:id="rId1130"/>
    <p:sldId id="2728" r:id="rId1131"/>
    <p:sldId id="2729" r:id="rId1132"/>
    <p:sldId id="711" r:id="rId1133"/>
    <p:sldId id="2730" r:id="rId1134"/>
    <p:sldId id="2731" r:id="rId1135"/>
    <p:sldId id="7157" r:id="rId1136"/>
    <p:sldId id="2732" r:id="rId1137"/>
    <p:sldId id="7158" r:id="rId1138"/>
    <p:sldId id="2733" r:id="rId1139"/>
    <p:sldId id="2734" r:id="rId1140"/>
    <p:sldId id="7159" r:id="rId1141"/>
    <p:sldId id="2735" r:id="rId1142"/>
    <p:sldId id="2736" r:id="rId1143"/>
    <p:sldId id="743" r:id="rId1144"/>
    <p:sldId id="2737" r:id="rId1145"/>
    <p:sldId id="2738" r:id="rId1146"/>
    <p:sldId id="744" r:id="rId1147"/>
    <p:sldId id="2739" r:id="rId1148"/>
    <p:sldId id="2740" r:id="rId1149"/>
    <p:sldId id="742" r:id="rId1150"/>
    <p:sldId id="2741" r:id="rId1151"/>
    <p:sldId id="660" r:id="rId1152"/>
    <p:sldId id="3342" r:id="rId1153"/>
    <p:sldId id="3343" r:id="rId1154"/>
    <p:sldId id="3344" r:id="rId1155"/>
    <p:sldId id="3345" r:id="rId1156"/>
    <p:sldId id="3346" r:id="rId1157"/>
    <p:sldId id="7160" r:id="rId1158"/>
    <p:sldId id="1756" r:id="rId1159"/>
    <p:sldId id="6398" r:id="rId1160"/>
    <p:sldId id="6399" r:id="rId1161"/>
    <p:sldId id="1757" r:id="rId1162"/>
    <p:sldId id="6400" r:id="rId1163"/>
    <p:sldId id="6401" r:id="rId1164"/>
    <p:sldId id="1758" r:id="rId1165"/>
    <p:sldId id="6402" r:id="rId1166"/>
    <p:sldId id="1759" r:id="rId1167"/>
    <p:sldId id="6403" r:id="rId1168"/>
    <p:sldId id="6404" r:id="rId1169"/>
    <p:sldId id="1761" r:id="rId1170"/>
    <p:sldId id="1764" r:id="rId1171"/>
    <p:sldId id="6405" r:id="rId1172"/>
    <p:sldId id="6406" r:id="rId1173"/>
    <p:sldId id="1765" r:id="rId1174"/>
    <p:sldId id="6407" r:id="rId1175"/>
    <p:sldId id="6408" r:id="rId1176"/>
    <p:sldId id="1802" r:id="rId1177"/>
    <p:sldId id="6409" r:id="rId1178"/>
    <p:sldId id="6410" r:id="rId1179"/>
    <p:sldId id="663" r:id="rId1180"/>
    <p:sldId id="664" r:id="rId1181"/>
    <p:sldId id="6411" r:id="rId1182"/>
    <p:sldId id="6412" r:id="rId1183"/>
    <p:sldId id="665" r:id="rId1184"/>
    <p:sldId id="6413" r:id="rId1185"/>
    <p:sldId id="1766" r:id="rId1186"/>
    <p:sldId id="716" r:id="rId1187"/>
    <p:sldId id="2742" r:id="rId1188"/>
    <p:sldId id="2743" r:id="rId1189"/>
    <p:sldId id="7161" r:id="rId1190"/>
    <p:sldId id="2744" r:id="rId1191"/>
    <p:sldId id="2745" r:id="rId1192"/>
    <p:sldId id="7162" r:id="rId1193"/>
    <p:sldId id="2746" r:id="rId1194"/>
    <p:sldId id="7163" r:id="rId1195"/>
    <p:sldId id="2747" r:id="rId1196"/>
    <p:sldId id="2748" r:id="rId1197"/>
    <p:sldId id="720" r:id="rId1198"/>
    <p:sldId id="2749" r:id="rId1199"/>
    <p:sldId id="2750" r:id="rId1200"/>
    <p:sldId id="746" r:id="rId1201"/>
    <p:sldId id="2751" r:id="rId1202"/>
    <p:sldId id="2752" r:id="rId1203"/>
    <p:sldId id="745" r:id="rId1204"/>
    <p:sldId id="2753" r:id="rId1205"/>
    <p:sldId id="747" r:id="rId1206"/>
    <p:sldId id="2754" r:id="rId1207"/>
    <p:sldId id="2755" r:id="rId1208"/>
    <p:sldId id="748" r:id="rId1209"/>
    <p:sldId id="2756" r:id="rId1210"/>
    <p:sldId id="2757" r:id="rId1211"/>
    <p:sldId id="749" r:id="rId1212"/>
    <p:sldId id="961" r:id="rId1213"/>
    <p:sldId id="2758" r:id="rId1214"/>
    <p:sldId id="2759" r:id="rId1215"/>
    <p:sldId id="962" r:id="rId1216"/>
    <p:sldId id="2760" r:id="rId1217"/>
    <p:sldId id="2761" r:id="rId1218"/>
    <p:sldId id="964" r:id="rId1219"/>
    <p:sldId id="2762" r:id="rId1220"/>
    <p:sldId id="2763" r:id="rId1221"/>
    <p:sldId id="965" r:id="rId1222"/>
    <p:sldId id="2764" r:id="rId1223"/>
    <p:sldId id="2765" r:id="rId1224"/>
    <p:sldId id="966" r:id="rId1225"/>
    <p:sldId id="2766" r:id="rId1226"/>
    <p:sldId id="2767" r:id="rId1227"/>
    <p:sldId id="963" r:id="rId1228"/>
    <p:sldId id="2768" r:id="rId1229"/>
    <p:sldId id="3347" r:id="rId1230"/>
    <p:sldId id="3348" r:id="rId1231"/>
    <p:sldId id="3349" r:id="rId1232"/>
    <p:sldId id="3350" r:id="rId1233"/>
    <p:sldId id="721" r:id="rId1234"/>
    <p:sldId id="1767" r:id="rId1235"/>
    <p:sldId id="6414" r:id="rId1236"/>
    <p:sldId id="6415" r:id="rId1237"/>
    <p:sldId id="1768" r:id="rId1238"/>
    <p:sldId id="6416" r:id="rId1239"/>
    <p:sldId id="6417" r:id="rId1240"/>
    <p:sldId id="1769" r:id="rId1241"/>
    <p:sldId id="6418" r:id="rId1242"/>
    <p:sldId id="1770" r:id="rId1243"/>
    <p:sldId id="6419" r:id="rId1244"/>
    <p:sldId id="1771" r:id="rId1245"/>
    <p:sldId id="6420" r:id="rId1246"/>
    <p:sldId id="1775" r:id="rId1247"/>
    <p:sldId id="6421" r:id="rId1248"/>
    <p:sldId id="669" r:id="rId1249"/>
    <p:sldId id="670" r:id="rId1250"/>
    <p:sldId id="6422" r:id="rId1251"/>
    <p:sldId id="6423" r:id="rId1252"/>
    <p:sldId id="672" r:id="rId1253"/>
    <p:sldId id="1778" r:id="rId1254"/>
    <p:sldId id="7164" r:id="rId1255"/>
    <p:sldId id="2769" r:id="rId1256"/>
    <p:sldId id="7165" r:id="rId1257"/>
    <p:sldId id="2771" r:id="rId1258"/>
    <p:sldId id="2772" r:id="rId1259"/>
    <p:sldId id="751" r:id="rId1260"/>
    <p:sldId id="2773" r:id="rId1261"/>
    <p:sldId id="2774" r:id="rId1262"/>
    <p:sldId id="752" r:id="rId1263"/>
    <p:sldId id="2775" r:id="rId1264"/>
    <p:sldId id="2776" r:id="rId1265"/>
    <p:sldId id="753" r:id="rId1266"/>
    <p:sldId id="2777" r:id="rId1267"/>
    <p:sldId id="2778" r:id="rId1268"/>
    <p:sldId id="754" r:id="rId1269"/>
    <p:sldId id="2779" r:id="rId1270"/>
    <p:sldId id="2780" r:id="rId1271"/>
    <p:sldId id="750" r:id="rId1272"/>
    <p:sldId id="757" r:id="rId1273"/>
    <p:sldId id="2781" r:id="rId1274"/>
    <p:sldId id="2782" r:id="rId1275"/>
    <p:sldId id="758" r:id="rId1276"/>
    <p:sldId id="7166" r:id="rId1277"/>
    <p:sldId id="2783" r:id="rId1278"/>
    <p:sldId id="2784" r:id="rId1279"/>
    <p:sldId id="759" r:id="rId1280"/>
    <p:sldId id="2785" r:id="rId1281"/>
    <p:sldId id="2786" r:id="rId1282"/>
    <p:sldId id="760" r:id="rId1283"/>
    <p:sldId id="2787" r:id="rId1284"/>
    <p:sldId id="2788" r:id="rId1285"/>
    <p:sldId id="761" r:id="rId1286"/>
    <p:sldId id="2789" r:id="rId1287"/>
    <p:sldId id="2790" r:id="rId1288"/>
    <p:sldId id="762" r:id="rId1289"/>
    <p:sldId id="2791" r:id="rId1290"/>
    <p:sldId id="2792" r:id="rId1291"/>
    <p:sldId id="755" r:id="rId1292"/>
    <p:sldId id="2793" r:id="rId1293"/>
    <p:sldId id="2794" r:id="rId1294"/>
    <p:sldId id="756" r:id="rId1295"/>
    <p:sldId id="2795" r:id="rId1296"/>
    <p:sldId id="2796" r:id="rId1297"/>
    <p:sldId id="3351" r:id="rId1298"/>
    <p:sldId id="7167" r:id="rId1299"/>
    <p:sldId id="3352" r:id="rId1300"/>
    <p:sldId id="3353" r:id="rId1301"/>
    <p:sldId id="3354" r:id="rId1302"/>
    <p:sldId id="3355" r:id="rId1303"/>
    <p:sldId id="7168" r:id="rId1304"/>
    <p:sldId id="1779" r:id="rId1305"/>
    <p:sldId id="6424" r:id="rId1306"/>
    <p:sldId id="6425" r:id="rId1307"/>
    <p:sldId id="1780" r:id="rId1308"/>
    <p:sldId id="6426" r:id="rId1309"/>
    <p:sldId id="6427" r:id="rId1310"/>
    <p:sldId id="1781" r:id="rId1311"/>
    <p:sldId id="6428" r:id="rId1312"/>
    <p:sldId id="1782" r:id="rId1313"/>
    <p:sldId id="6429" r:id="rId1314"/>
    <p:sldId id="6430" r:id="rId1315"/>
    <p:sldId id="1783" r:id="rId1316"/>
    <p:sldId id="6431" r:id="rId1317"/>
    <p:sldId id="6432" r:id="rId1318"/>
    <p:sldId id="1786" r:id="rId1319"/>
    <p:sldId id="6433" r:id="rId1320"/>
    <p:sldId id="6434" r:id="rId1321"/>
    <p:sldId id="1788" r:id="rId1322"/>
    <p:sldId id="6435" r:id="rId1323"/>
    <p:sldId id="674" r:id="rId1324"/>
    <p:sldId id="675" r:id="rId1325"/>
    <p:sldId id="6436" r:id="rId1326"/>
    <p:sldId id="6437" r:id="rId1327"/>
    <p:sldId id="676" r:id="rId1328"/>
    <p:sldId id="1789" r:id="rId1329"/>
    <p:sldId id="729" r:id="rId1330"/>
    <p:sldId id="2797" r:id="rId1331"/>
    <p:sldId id="2798" r:id="rId1332"/>
    <p:sldId id="7169" r:id="rId1333"/>
    <p:sldId id="2799" r:id="rId1334"/>
    <p:sldId id="2800" r:id="rId1335"/>
    <p:sldId id="768" r:id="rId1336"/>
    <p:sldId id="2801" r:id="rId1337"/>
    <p:sldId id="2802" r:id="rId1338"/>
    <p:sldId id="769" r:id="rId1339"/>
    <p:sldId id="2803" r:id="rId1340"/>
    <p:sldId id="2804" r:id="rId1341"/>
    <p:sldId id="770" r:id="rId1342"/>
    <p:sldId id="2805" r:id="rId1343"/>
    <p:sldId id="2806" r:id="rId1344"/>
    <p:sldId id="767" r:id="rId1345"/>
    <p:sldId id="7170" r:id="rId1346"/>
    <p:sldId id="2807" r:id="rId1347"/>
    <p:sldId id="2808" r:id="rId1348"/>
    <p:sldId id="771" r:id="rId1349"/>
    <p:sldId id="2809" r:id="rId1350"/>
    <p:sldId id="2810" r:id="rId1351"/>
    <p:sldId id="732" r:id="rId1352"/>
    <p:sldId id="765" r:id="rId1353"/>
    <p:sldId id="2811" r:id="rId1354"/>
    <p:sldId id="2812" r:id="rId1355"/>
    <p:sldId id="766" r:id="rId1356"/>
    <p:sldId id="2813" r:id="rId1357"/>
    <p:sldId id="2814" r:id="rId1358"/>
    <p:sldId id="773" r:id="rId1359"/>
    <p:sldId id="2815" r:id="rId1360"/>
    <p:sldId id="2816" r:id="rId1361"/>
    <p:sldId id="772" r:id="rId1362"/>
    <p:sldId id="763" r:id="rId1363"/>
    <p:sldId id="2817" r:id="rId1364"/>
    <p:sldId id="2818" r:id="rId1365"/>
    <p:sldId id="764" r:id="rId1366"/>
    <p:sldId id="2819" r:id="rId1367"/>
    <p:sldId id="2820" r:id="rId1368"/>
    <p:sldId id="775" r:id="rId1369"/>
    <p:sldId id="2821" r:id="rId1370"/>
    <p:sldId id="2822" r:id="rId1371"/>
    <p:sldId id="776" r:id="rId1372"/>
    <p:sldId id="2823" r:id="rId1373"/>
    <p:sldId id="2824" r:id="rId1374"/>
    <p:sldId id="777" r:id="rId1375"/>
    <p:sldId id="2825" r:id="rId1376"/>
    <p:sldId id="2826" r:id="rId1377"/>
    <p:sldId id="778" r:id="rId1378"/>
    <p:sldId id="2827" r:id="rId1379"/>
    <p:sldId id="2828" r:id="rId1380"/>
    <p:sldId id="774" r:id="rId1381"/>
    <p:sldId id="2829" r:id="rId1382"/>
    <p:sldId id="3356" r:id="rId1383"/>
    <p:sldId id="3357" r:id="rId1384"/>
    <p:sldId id="3358" r:id="rId1385"/>
    <p:sldId id="3359" r:id="rId1386"/>
    <p:sldId id="7171" r:id="rId1387"/>
    <p:sldId id="1790" r:id="rId1388"/>
    <p:sldId id="6438" r:id="rId1389"/>
    <p:sldId id="6439" r:id="rId1390"/>
    <p:sldId id="1791" r:id="rId1391"/>
    <p:sldId id="6440" r:id="rId1392"/>
    <p:sldId id="6441" r:id="rId1393"/>
    <p:sldId id="1792" r:id="rId1394"/>
    <p:sldId id="6442" r:id="rId1395"/>
    <p:sldId id="1793" r:id="rId1396"/>
    <p:sldId id="6443" r:id="rId1397"/>
    <p:sldId id="6444" r:id="rId1398"/>
    <p:sldId id="1794" r:id="rId1399"/>
    <p:sldId id="6445" r:id="rId1400"/>
    <p:sldId id="6446" r:id="rId1401"/>
    <p:sldId id="1798" r:id="rId1402"/>
    <p:sldId id="6447" r:id="rId1403"/>
    <p:sldId id="6448" r:id="rId1404"/>
    <p:sldId id="1799" r:id="rId1405"/>
    <p:sldId id="6449" r:id="rId1406"/>
    <p:sldId id="6450" r:id="rId1407"/>
    <p:sldId id="1800" r:id="rId1408"/>
    <p:sldId id="6451" r:id="rId1409"/>
    <p:sldId id="678" r:id="rId1410"/>
    <p:sldId id="679" r:id="rId1411"/>
    <p:sldId id="6452" r:id="rId1412"/>
    <p:sldId id="6453" r:id="rId1413"/>
    <p:sldId id="680" r:id="rId1414"/>
    <p:sldId id="1801" r:id="rId1415"/>
    <p:sldId id="7172" r:id="rId1416"/>
    <p:sldId id="2830" r:id="rId1417"/>
    <p:sldId id="7173" r:id="rId1418"/>
    <p:sldId id="2832" r:id="rId1419"/>
    <p:sldId id="2833" r:id="rId1420"/>
    <p:sldId id="7174" r:id="rId1421"/>
    <p:sldId id="2834" r:id="rId1422"/>
    <p:sldId id="2835" r:id="rId1423"/>
    <p:sldId id="7175" r:id="rId1424"/>
    <p:sldId id="2836" r:id="rId1425"/>
    <p:sldId id="2837" r:id="rId1426"/>
    <p:sldId id="495" r:id="rId1427"/>
    <p:sldId id="2838" r:id="rId1428"/>
    <p:sldId id="2839" r:id="rId1429"/>
    <p:sldId id="7176" r:id="rId1430"/>
    <p:sldId id="2840" r:id="rId1431"/>
    <p:sldId id="2841" r:id="rId1432"/>
    <p:sldId id="7177" r:id="rId1433"/>
    <p:sldId id="2842" r:id="rId1434"/>
    <p:sldId id="2843" r:id="rId1435"/>
    <p:sldId id="7178" r:id="rId1436"/>
    <p:sldId id="2844" r:id="rId1437"/>
    <p:sldId id="7179" r:id="rId1438"/>
    <p:sldId id="2845" r:id="rId1439"/>
    <p:sldId id="2846" r:id="rId1440"/>
    <p:sldId id="7180" r:id="rId1441"/>
    <p:sldId id="2847" r:id="rId1442"/>
    <p:sldId id="2848" r:id="rId1443"/>
    <p:sldId id="499" r:id="rId1444"/>
    <p:sldId id="7181" r:id="rId1445"/>
    <p:sldId id="2849" r:id="rId1446"/>
    <p:sldId id="2850" r:id="rId1447"/>
    <p:sldId id="7182" r:id="rId1448"/>
    <p:sldId id="2851" r:id="rId1449"/>
    <p:sldId id="2852" r:id="rId1450"/>
    <p:sldId id="7183" r:id="rId1451"/>
    <p:sldId id="2853" r:id="rId1452"/>
    <p:sldId id="2854" r:id="rId1453"/>
    <p:sldId id="7184" r:id="rId1454"/>
    <p:sldId id="2855" r:id="rId1455"/>
    <p:sldId id="7185" r:id="rId1456"/>
    <p:sldId id="2856" r:id="rId1457"/>
    <p:sldId id="2857" r:id="rId1458"/>
    <p:sldId id="503" r:id="rId1459"/>
    <p:sldId id="2858" r:id="rId1460"/>
    <p:sldId id="2859" r:id="rId1461"/>
    <p:sldId id="504" r:id="rId1462"/>
    <p:sldId id="2860" r:id="rId1463"/>
    <p:sldId id="2861" r:id="rId1464"/>
    <p:sldId id="7186" r:id="rId1465"/>
    <p:sldId id="2862" r:id="rId1466"/>
    <p:sldId id="2863" r:id="rId1467"/>
    <p:sldId id="7187" r:id="rId1468"/>
    <p:sldId id="2864" r:id="rId1469"/>
    <p:sldId id="2865" r:id="rId1470"/>
    <p:sldId id="7188" r:id="rId1471"/>
    <p:sldId id="2866" r:id="rId1472"/>
    <p:sldId id="2867" r:id="rId1473"/>
    <p:sldId id="508" r:id="rId1474"/>
    <p:sldId id="2868" r:id="rId1475"/>
    <p:sldId id="2869" r:id="rId1476"/>
    <p:sldId id="7189" r:id="rId1477"/>
    <p:sldId id="2870" r:id="rId1478"/>
    <p:sldId id="2871" r:id="rId1479"/>
    <p:sldId id="967" r:id="rId1480"/>
    <p:sldId id="7190" r:id="rId1481"/>
    <p:sldId id="7191" r:id="rId1482"/>
    <p:sldId id="3360" r:id="rId1483"/>
    <p:sldId id="3361" r:id="rId1484"/>
    <p:sldId id="7192" r:id="rId1485"/>
    <p:sldId id="316" r:id="rId1486"/>
    <p:sldId id="6454" r:id="rId1487"/>
    <p:sldId id="318" r:id="rId1488"/>
    <p:sldId id="319" r:id="rId1489"/>
    <p:sldId id="6458" r:id="rId1490"/>
    <p:sldId id="321" r:id="rId1491"/>
    <p:sldId id="6459" r:id="rId1492"/>
    <p:sldId id="322" r:id="rId1493"/>
    <p:sldId id="6461" r:id="rId1494"/>
    <p:sldId id="325" r:id="rId1495"/>
    <p:sldId id="271" r:id="rId1496"/>
    <p:sldId id="272" r:id="rId1497"/>
    <p:sldId id="6464" r:id="rId1498"/>
    <p:sldId id="6465" r:id="rId1499"/>
    <p:sldId id="6466" r:id="rId1500"/>
    <p:sldId id="6467" r:id="rId1501"/>
    <p:sldId id="2062" r:id="rId1502"/>
    <p:sldId id="352" r:id="rId1503"/>
    <p:sldId id="7193" r:id="rId1504"/>
    <p:sldId id="1028" r:id="rId1505"/>
    <p:sldId id="1029" r:id="rId1506"/>
    <p:sldId id="1030" r:id="rId1507"/>
    <p:sldId id="1031" r:id="rId1508"/>
    <p:sldId id="1032" r:id="rId1509"/>
    <p:sldId id="7194" r:id="rId1510"/>
    <p:sldId id="469" r:id="rId1511"/>
    <p:sldId id="6469" r:id="rId1512"/>
    <p:sldId id="6470" r:id="rId1513"/>
    <p:sldId id="471" r:id="rId1514"/>
    <p:sldId id="472" r:id="rId1515"/>
    <p:sldId id="6471" r:id="rId1516"/>
    <p:sldId id="6472" r:id="rId1517"/>
    <p:sldId id="473" r:id="rId1518"/>
    <p:sldId id="6473" r:id="rId1519"/>
    <p:sldId id="6474" r:id="rId1520"/>
    <p:sldId id="474" r:id="rId1521"/>
    <p:sldId id="477" r:id="rId1522"/>
    <p:sldId id="6475" r:id="rId1523"/>
    <p:sldId id="6476" r:id="rId1524"/>
    <p:sldId id="478" r:id="rId1525"/>
    <p:sldId id="6477" r:id="rId1526"/>
    <p:sldId id="6478" r:id="rId1527"/>
    <p:sldId id="479" r:id="rId1528"/>
    <p:sldId id="6479" r:id="rId1529"/>
    <p:sldId id="6480" r:id="rId1530"/>
    <p:sldId id="480" r:id="rId1531"/>
    <p:sldId id="6481" r:id="rId1532"/>
    <p:sldId id="6482" r:id="rId1533"/>
    <p:sldId id="2009" r:id="rId1534"/>
    <p:sldId id="1643" r:id="rId1535"/>
    <p:sldId id="6483" r:id="rId1536"/>
    <p:sldId id="6484" r:id="rId1537"/>
    <p:sldId id="2010" r:id="rId1538"/>
    <p:sldId id="6485" r:id="rId1539"/>
    <p:sldId id="6486" r:id="rId1540"/>
    <p:sldId id="2011" r:id="rId1541"/>
    <p:sldId id="481" r:id="rId1542"/>
    <p:sldId id="1372" r:id="rId1543"/>
    <p:sldId id="1373" r:id="rId1544"/>
    <p:sldId id="7195" r:id="rId1545"/>
    <p:sldId id="7196" r:id="rId1546"/>
    <p:sldId id="7197" r:id="rId1547"/>
    <p:sldId id="1376" r:id="rId1548"/>
    <p:sldId id="7198" r:id="rId1549"/>
    <p:sldId id="7199" r:id="rId1550"/>
    <p:sldId id="986" r:id="rId1551"/>
    <p:sldId id="987" r:id="rId1552"/>
    <p:sldId id="988" r:id="rId1553"/>
    <p:sldId id="989" r:id="rId1554"/>
    <p:sldId id="990" r:id="rId1555"/>
    <p:sldId id="7200" r:id="rId1556"/>
    <p:sldId id="2012" r:id="rId1557"/>
    <p:sldId id="6487" r:id="rId1558"/>
    <p:sldId id="6488" r:id="rId1559"/>
    <p:sldId id="317" r:id="rId1560"/>
    <p:sldId id="6489" r:id="rId1561"/>
    <p:sldId id="6490" r:id="rId1562"/>
    <p:sldId id="6491" r:id="rId1563"/>
    <p:sldId id="2013" r:id="rId1564"/>
    <p:sldId id="6492" r:id="rId1565"/>
    <p:sldId id="2014" r:id="rId1566"/>
    <p:sldId id="6493" r:id="rId1567"/>
    <p:sldId id="6494" r:id="rId1568"/>
    <p:sldId id="320" r:id="rId1569"/>
    <p:sldId id="6495" r:id="rId1570"/>
    <p:sldId id="6496" r:id="rId1571"/>
    <p:sldId id="6497" r:id="rId1572"/>
    <p:sldId id="2016" r:id="rId1573"/>
    <p:sldId id="6498" r:id="rId1574"/>
    <p:sldId id="6499" r:id="rId1575"/>
    <p:sldId id="323" r:id="rId1576"/>
    <p:sldId id="6500" r:id="rId1577"/>
    <p:sldId id="6501" r:id="rId1578"/>
    <p:sldId id="6502" r:id="rId1579"/>
    <p:sldId id="324" r:id="rId1580"/>
    <p:sldId id="6503" r:id="rId1581"/>
    <p:sldId id="6504" r:id="rId1582"/>
    <p:sldId id="6505" r:id="rId1583"/>
    <p:sldId id="2017" r:id="rId1584"/>
    <p:sldId id="6506" r:id="rId1585"/>
    <p:sldId id="6507" r:id="rId1586"/>
    <p:sldId id="2018" r:id="rId1587"/>
    <p:sldId id="2019" r:id="rId1588"/>
    <p:sldId id="6508" r:id="rId1589"/>
    <p:sldId id="6509" r:id="rId1590"/>
    <p:sldId id="2020" r:id="rId1591"/>
    <p:sldId id="6510" r:id="rId1592"/>
    <p:sldId id="6511" r:id="rId1593"/>
    <p:sldId id="6512" r:id="rId1594"/>
    <p:sldId id="276" r:id="rId1595"/>
    <p:sldId id="6513" r:id="rId1596"/>
    <p:sldId id="6514" r:id="rId1597"/>
    <p:sldId id="6515" r:id="rId1598"/>
    <p:sldId id="277" r:id="rId1599"/>
    <p:sldId id="6516" r:id="rId1600"/>
    <p:sldId id="6517" r:id="rId1601"/>
    <p:sldId id="6518" r:id="rId1602"/>
    <p:sldId id="278" r:id="rId1603"/>
    <p:sldId id="6519" r:id="rId1604"/>
    <p:sldId id="6520" r:id="rId1605"/>
    <p:sldId id="6521" r:id="rId1606"/>
    <p:sldId id="279" r:id="rId1607"/>
    <p:sldId id="6522" r:id="rId1608"/>
    <p:sldId id="6523" r:id="rId1609"/>
    <p:sldId id="6524" r:id="rId1610"/>
    <p:sldId id="280" r:id="rId1611"/>
    <p:sldId id="6525" r:id="rId1612"/>
    <p:sldId id="6526" r:id="rId1613"/>
    <p:sldId id="6527" r:id="rId1614"/>
    <p:sldId id="303" r:id="rId1615"/>
    <p:sldId id="1401" r:id="rId1616"/>
    <p:sldId id="1402" r:id="rId1617"/>
    <p:sldId id="1900" r:id="rId1618"/>
    <p:sldId id="7201" r:id="rId1619"/>
    <p:sldId id="1404" r:id="rId1620"/>
    <p:sldId id="779" r:id="rId1621"/>
    <p:sldId id="2872" r:id="rId1622"/>
    <p:sldId id="2873" r:id="rId1623"/>
    <p:sldId id="780" r:id="rId1624"/>
    <p:sldId id="2874" r:id="rId1625"/>
    <p:sldId id="781" r:id="rId1626"/>
    <p:sldId id="2875" r:id="rId1627"/>
    <p:sldId id="2876" r:id="rId1628"/>
    <p:sldId id="804" r:id="rId1629"/>
    <p:sldId id="2877" r:id="rId1630"/>
    <p:sldId id="2878" r:id="rId1631"/>
    <p:sldId id="806" r:id="rId1632"/>
    <p:sldId id="2879" r:id="rId1633"/>
    <p:sldId id="805" r:id="rId1634"/>
    <p:sldId id="2880" r:id="rId1635"/>
    <p:sldId id="2881" r:id="rId1636"/>
    <p:sldId id="782" r:id="rId1637"/>
    <p:sldId id="2882" r:id="rId1638"/>
    <p:sldId id="2883" r:id="rId1639"/>
    <p:sldId id="783" r:id="rId1640"/>
    <p:sldId id="2884" r:id="rId1641"/>
    <p:sldId id="2885" r:id="rId1642"/>
    <p:sldId id="784" r:id="rId1643"/>
    <p:sldId id="7202" r:id="rId1644"/>
    <p:sldId id="7203" r:id="rId1645"/>
    <p:sldId id="3362" r:id="rId1646"/>
    <p:sldId id="3363" r:id="rId1647"/>
    <p:sldId id="785" r:id="rId1648"/>
    <p:sldId id="1803" r:id="rId1649"/>
    <p:sldId id="6528" r:id="rId1650"/>
    <p:sldId id="6529" r:id="rId1651"/>
    <p:sldId id="1804" r:id="rId1652"/>
    <p:sldId id="6530" r:id="rId1653"/>
    <p:sldId id="6531" r:id="rId1654"/>
    <p:sldId id="1805" r:id="rId1655"/>
    <p:sldId id="6532" r:id="rId1656"/>
    <p:sldId id="6533" r:id="rId1657"/>
    <p:sldId id="1806" r:id="rId1658"/>
    <p:sldId id="6534" r:id="rId1659"/>
    <p:sldId id="6535" r:id="rId1660"/>
    <p:sldId id="1807" r:id="rId1661"/>
    <p:sldId id="6536" r:id="rId1662"/>
    <p:sldId id="6537" r:id="rId1663"/>
    <p:sldId id="1811" r:id="rId1664"/>
    <p:sldId id="6538" r:id="rId1665"/>
    <p:sldId id="6539" r:id="rId1666"/>
    <p:sldId id="1812" r:id="rId1667"/>
    <p:sldId id="6540" r:id="rId1668"/>
    <p:sldId id="6541" r:id="rId1669"/>
    <p:sldId id="1849" r:id="rId1670"/>
    <p:sldId id="682" r:id="rId1671"/>
    <p:sldId id="683" r:id="rId1672"/>
    <p:sldId id="6542" r:id="rId1673"/>
    <p:sldId id="6543" r:id="rId1674"/>
    <p:sldId id="686" r:id="rId1675"/>
    <p:sldId id="1813" r:id="rId1676"/>
    <p:sldId id="786" r:id="rId1677"/>
    <p:sldId id="2886" r:id="rId1678"/>
    <p:sldId id="787" r:id="rId1679"/>
    <p:sldId id="2888" r:id="rId1680"/>
    <p:sldId id="2889" r:id="rId1681"/>
    <p:sldId id="807" r:id="rId1682"/>
    <p:sldId id="2890" r:id="rId1683"/>
    <p:sldId id="2891" r:id="rId1684"/>
    <p:sldId id="808" r:id="rId1685"/>
    <p:sldId id="2892" r:id="rId1686"/>
    <p:sldId id="2893" r:id="rId1687"/>
    <p:sldId id="809" r:id="rId1688"/>
    <p:sldId id="2894" r:id="rId1689"/>
    <p:sldId id="2895" r:id="rId1690"/>
    <p:sldId id="810" r:id="rId1691"/>
    <p:sldId id="2896" r:id="rId1692"/>
    <p:sldId id="2897" r:id="rId1693"/>
    <p:sldId id="811" r:id="rId1694"/>
    <p:sldId id="2898" r:id="rId1695"/>
    <p:sldId id="2899" r:id="rId1696"/>
    <p:sldId id="788" r:id="rId1697"/>
    <p:sldId id="2900" r:id="rId1698"/>
    <p:sldId id="789" r:id="rId1699"/>
    <p:sldId id="2901" r:id="rId1700"/>
    <p:sldId id="2902" r:id="rId1701"/>
    <p:sldId id="812" r:id="rId1702"/>
    <p:sldId id="2903" r:id="rId1703"/>
    <p:sldId id="2904" r:id="rId1704"/>
    <p:sldId id="815" r:id="rId1705"/>
    <p:sldId id="2905" r:id="rId1706"/>
    <p:sldId id="2906" r:id="rId1707"/>
    <p:sldId id="813" r:id="rId1708"/>
    <p:sldId id="2907" r:id="rId1709"/>
    <p:sldId id="2908" r:id="rId1710"/>
    <p:sldId id="790" r:id="rId1711"/>
    <p:sldId id="816" r:id="rId1712"/>
    <p:sldId id="2909" r:id="rId1713"/>
    <p:sldId id="969" r:id="rId1714"/>
    <p:sldId id="2910" r:id="rId1715"/>
    <p:sldId id="2911" r:id="rId1716"/>
    <p:sldId id="970" r:id="rId1717"/>
    <p:sldId id="2912" r:id="rId1718"/>
    <p:sldId id="3364" r:id="rId1719"/>
    <p:sldId id="3365" r:id="rId1720"/>
    <p:sldId id="3366" r:id="rId1721"/>
    <p:sldId id="3367" r:id="rId1722"/>
    <p:sldId id="3368" r:id="rId1723"/>
    <p:sldId id="3369" r:id="rId1724"/>
    <p:sldId id="791" r:id="rId1725"/>
    <p:sldId id="1814" r:id="rId1726"/>
    <p:sldId id="6544" r:id="rId1727"/>
    <p:sldId id="1817" r:id="rId1728"/>
    <p:sldId id="6545" r:id="rId1729"/>
    <p:sldId id="6546" r:id="rId1730"/>
    <p:sldId id="1818" r:id="rId1731"/>
    <p:sldId id="6547" r:id="rId1732"/>
    <p:sldId id="6548" r:id="rId1733"/>
    <p:sldId id="1822" r:id="rId1734"/>
    <p:sldId id="6549" r:id="rId1735"/>
    <p:sldId id="6550" r:id="rId1736"/>
    <p:sldId id="1823" r:id="rId1737"/>
    <p:sldId id="6551" r:id="rId1738"/>
    <p:sldId id="6552" r:id="rId1739"/>
    <p:sldId id="1824" r:id="rId1740"/>
    <p:sldId id="6553" r:id="rId1741"/>
    <p:sldId id="6554" r:id="rId1742"/>
    <p:sldId id="688" r:id="rId1743"/>
    <p:sldId id="689" r:id="rId1744"/>
    <p:sldId id="6555" r:id="rId1745"/>
    <p:sldId id="6556" r:id="rId1746"/>
    <p:sldId id="690" r:id="rId1747"/>
    <p:sldId id="6557" r:id="rId1748"/>
    <p:sldId id="6558" r:id="rId1749"/>
    <p:sldId id="1825" r:id="rId1750"/>
    <p:sldId id="792" r:id="rId1751"/>
    <p:sldId id="2913" r:id="rId1752"/>
    <p:sldId id="793" r:id="rId1753"/>
    <p:sldId id="2915" r:id="rId1754"/>
    <p:sldId id="2916" r:id="rId1755"/>
    <p:sldId id="820" r:id="rId1756"/>
    <p:sldId id="2917" r:id="rId1757"/>
    <p:sldId id="2918" r:id="rId1758"/>
    <p:sldId id="821" r:id="rId1759"/>
    <p:sldId id="2919" r:id="rId1760"/>
    <p:sldId id="2920" r:id="rId1761"/>
    <p:sldId id="822" r:id="rId1762"/>
    <p:sldId id="2921" r:id="rId1763"/>
    <p:sldId id="2922" r:id="rId1764"/>
    <p:sldId id="823" r:id="rId1765"/>
    <p:sldId id="2923" r:id="rId1766"/>
    <p:sldId id="2924" r:id="rId1767"/>
    <p:sldId id="824" r:id="rId1768"/>
    <p:sldId id="2925" r:id="rId1769"/>
    <p:sldId id="2926" r:id="rId1770"/>
    <p:sldId id="825" r:id="rId1771"/>
    <p:sldId id="2927" r:id="rId1772"/>
    <p:sldId id="2928" r:id="rId1773"/>
    <p:sldId id="826" r:id="rId1774"/>
    <p:sldId id="2929" r:id="rId1775"/>
    <p:sldId id="2930" r:id="rId1776"/>
    <p:sldId id="819" r:id="rId1777"/>
    <p:sldId id="2931" r:id="rId1778"/>
    <p:sldId id="828" r:id="rId1779"/>
    <p:sldId id="2932" r:id="rId1780"/>
    <p:sldId id="2933" r:id="rId1781"/>
    <p:sldId id="829" r:id="rId1782"/>
    <p:sldId id="2934" r:id="rId1783"/>
    <p:sldId id="2935" r:id="rId1784"/>
    <p:sldId id="830" r:id="rId1785"/>
    <p:sldId id="2936" r:id="rId1786"/>
    <p:sldId id="2937" r:id="rId1787"/>
    <p:sldId id="831" r:id="rId1788"/>
    <p:sldId id="2938" r:id="rId1789"/>
    <p:sldId id="2939" r:id="rId1790"/>
    <p:sldId id="832" r:id="rId1791"/>
    <p:sldId id="2940" r:id="rId1792"/>
    <p:sldId id="833" r:id="rId1793"/>
    <p:sldId id="2941" r:id="rId1794"/>
    <p:sldId id="2942" r:id="rId1795"/>
    <p:sldId id="835" r:id="rId1796"/>
    <p:sldId id="2943" r:id="rId1797"/>
    <p:sldId id="2944" r:id="rId1798"/>
    <p:sldId id="971" r:id="rId1799"/>
    <p:sldId id="794" r:id="rId1800"/>
    <p:sldId id="2945" r:id="rId1801"/>
    <p:sldId id="2946" r:id="rId1802"/>
    <p:sldId id="797" r:id="rId1803"/>
    <p:sldId id="687" r:id="rId1804"/>
    <p:sldId id="3370" r:id="rId1805"/>
    <p:sldId id="3371" r:id="rId1806"/>
    <p:sldId id="3372" r:id="rId1807"/>
    <p:sldId id="3373" r:id="rId1808"/>
    <p:sldId id="798" r:id="rId1809"/>
    <p:sldId id="1826" r:id="rId1810"/>
    <p:sldId id="6559" r:id="rId1811"/>
    <p:sldId id="6560" r:id="rId1812"/>
    <p:sldId id="1827" r:id="rId1813"/>
    <p:sldId id="6561" r:id="rId1814"/>
    <p:sldId id="6562" r:id="rId1815"/>
    <p:sldId id="6563" r:id="rId1816"/>
    <p:sldId id="1850" r:id="rId1817"/>
    <p:sldId id="6564" r:id="rId1818"/>
    <p:sldId id="6565" r:id="rId1819"/>
    <p:sldId id="1829" r:id="rId1820"/>
    <p:sldId id="6566" r:id="rId1821"/>
    <p:sldId id="6567" r:id="rId1822"/>
    <p:sldId id="1830" r:id="rId1823"/>
    <p:sldId id="6568" r:id="rId1824"/>
    <p:sldId id="1833" r:id="rId1825"/>
    <p:sldId id="6569" r:id="rId1826"/>
    <p:sldId id="6570" r:id="rId1827"/>
    <p:sldId id="1835" r:id="rId1828"/>
    <p:sldId id="6571" r:id="rId1829"/>
    <p:sldId id="693" r:id="rId1830"/>
    <p:sldId id="694" r:id="rId1831"/>
    <p:sldId id="6572" r:id="rId1832"/>
    <p:sldId id="1836" r:id="rId1833"/>
    <p:sldId id="799" r:id="rId1834"/>
    <p:sldId id="2947" r:id="rId1835"/>
    <p:sldId id="2948" r:id="rId1836"/>
    <p:sldId id="800" r:id="rId1837"/>
    <p:sldId id="2949" r:id="rId1838"/>
    <p:sldId id="2950" r:id="rId1839"/>
    <p:sldId id="836" r:id="rId1840"/>
    <p:sldId id="801" r:id="rId1841"/>
    <p:sldId id="2951" r:id="rId1842"/>
    <p:sldId id="2952" r:id="rId1843"/>
    <p:sldId id="837" r:id="rId1844"/>
    <p:sldId id="838" r:id="rId1845"/>
    <p:sldId id="2953" r:id="rId1846"/>
    <p:sldId id="2954" r:id="rId1847"/>
    <p:sldId id="802" r:id="rId1848"/>
    <p:sldId id="2955" r:id="rId1849"/>
    <p:sldId id="2956" r:id="rId1850"/>
    <p:sldId id="839" r:id="rId1851"/>
    <p:sldId id="3374" r:id="rId1852"/>
    <p:sldId id="3375" r:id="rId1853"/>
    <p:sldId id="3376" r:id="rId1854"/>
    <p:sldId id="3377" r:id="rId1855"/>
    <p:sldId id="803" r:id="rId1856"/>
    <p:sldId id="1837" r:id="rId1857"/>
    <p:sldId id="6573" r:id="rId1858"/>
    <p:sldId id="6574" r:id="rId1859"/>
    <p:sldId id="1838" r:id="rId1860"/>
    <p:sldId id="6575" r:id="rId1861"/>
    <p:sldId id="6576" r:id="rId1862"/>
    <p:sldId id="6577" r:id="rId1863"/>
    <p:sldId id="1851" r:id="rId1864"/>
    <p:sldId id="6578" r:id="rId1865"/>
    <p:sldId id="6579" r:id="rId1866"/>
    <p:sldId id="1839" r:id="rId1867"/>
    <p:sldId id="6580" r:id="rId1868"/>
    <p:sldId id="1840" r:id="rId1869"/>
    <p:sldId id="6581" r:id="rId1870"/>
    <p:sldId id="6582" r:id="rId1871"/>
    <p:sldId id="1842" r:id="rId1872"/>
    <p:sldId id="6583" r:id="rId1873"/>
    <p:sldId id="1845" r:id="rId1874"/>
    <p:sldId id="6584" r:id="rId1875"/>
    <p:sldId id="6585" r:id="rId1876"/>
    <p:sldId id="1846" r:id="rId1877"/>
    <p:sldId id="6586" r:id="rId1878"/>
    <p:sldId id="6587" r:id="rId1879"/>
    <p:sldId id="1847" r:id="rId1880"/>
    <p:sldId id="697" r:id="rId1881"/>
    <p:sldId id="698" r:id="rId1882"/>
    <p:sldId id="6588" r:id="rId1883"/>
    <p:sldId id="6589" r:id="rId1884"/>
    <p:sldId id="699" r:id="rId1885"/>
    <p:sldId id="6590" r:id="rId1886"/>
    <p:sldId id="1848" r:id="rId1887"/>
    <p:sldId id="7204" r:id="rId1888"/>
    <p:sldId id="2957" r:id="rId1889"/>
    <p:sldId id="7205" r:id="rId1890"/>
    <p:sldId id="2959" r:id="rId1891"/>
    <p:sldId id="2960" r:id="rId1892"/>
    <p:sldId id="7206" r:id="rId1893"/>
    <p:sldId id="2961" r:id="rId1894"/>
    <p:sldId id="2962" r:id="rId1895"/>
    <p:sldId id="7207" r:id="rId1896"/>
    <p:sldId id="2963" r:id="rId1897"/>
    <p:sldId id="2964" r:id="rId1898"/>
    <p:sldId id="7208" r:id="rId1899"/>
    <p:sldId id="2965" r:id="rId1900"/>
    <p:sldId id="2966" r:id="rId1901"/>
    <p:sldId id="512" r:id="rId1902"/>
    <p:sldId id="2967" r:id="rId1903"/>
    <p:sldId id="2968" r:id="rId1904"/>
    <p:sldId id="513" r:id="rId1905"/>
    <p:sldId id="2969" r:id="rId1906"/>
    <p:sldId id="7209" r:id="rId1907"/>
    <p:sldId id="2970" r:id="rId1908"/>
    <p:sldId id="2971" r:id="rId1909"/>
    <p:sldId id="7210" r:id="rId1910"/>
    <p:sldId id="2972" r:id="rId1911"/>
    <p:sldId id="2973" r:id="rId1912"/>
    <p:sldId id="514" r:id="rId1913"/>
    <p:sldId id="2974" r:id="rId1914"/>
    <p:sldId id="2975" r:id="rId1915"/>
    <p:sldId id="515" r:id="rId1916"/>
    <p:sldId id="2976" r:id="rId1917"/>
    <p:sldId id="2977" r:id="rId1918"/>
    <p:sldId id="516" r:id="rId1919"/>
    <p:sldId id="7211" r:id="rId1920"/>
    <p:sldId id="2978" r:id="rId1921"/>
    <p:sldId id="2979" r:id="rId1922"/>
    <p:sldId id="7212" r:id="rId1923"/>
    <p:sldId id="2980" r:id="rId1924"/>
    <p:sldId id="517" r:id="rId1925"/>
    <p:sldId id="2981" r:id="rId1926"/>
    <p:sldId id="2982" r:id="rId1927"/>
    <p:sldId id="518" r:id="rId1928"/>
    <p:sldId id="2983" r:id="rId1929"/>
    <p:sldId id="2984" r:id="rId1930"/>
    <p:sldId id="519" r:id="rId1931"/>
    <p:sldId id="2985" r:id="rId1932"/>
    <p:sldId id="2986" r:id="rId1933"/>
    <p:sldId id="520" r:id="rId1934"/>
    <p:sldId id="2987" r:id="rId1935"/>
    <p:sldId id="2988" r:id="rId1936"/>
    <p:sldId id="521" r:id="rId1937"/>
    <p:sldId id="2989" r:id="rId1938"/>
    <p:sldId id="2990" r:id="rId1939"/>
    <p:sldId id="522" r:id="rId1940"/>
    <p:sldId id="2991" r:id="rId1941"/>
    <p:sldId id="2992" r:id="rId1942"/>
    <p:sldId id="524" r:id="rId1943"/>
    <p:sldId id="2993" r:id="rId1944"/>
    <p:sldId id="2994" r:id="rId1945"/>
    <p:sldId id="525" r:id="rId1946"/>
    <p:sldId id="2995" r:id="rId1947"/>
    <p:sldId id="2996" r:id="rId1948"/>
    <p:sldId id="526" r:id="rId1949"/>
    <p:sldId id="2997" r:id="rId1950"/>
    <p:sldId id="2998" r:id="rId1951"/>
    <p:sldId id="527" r:id="rId1952"/>
    <p:sldId id="2999" r:id="rId1953"/>
    <p:sldId id="3000" r:id="rId1954"/>
    <p:sldId id="528" r:id="rId1955"/>
    <p:sldId id="7213" r:id="rId1956"/>
    <p:sldId id="7214" r:id="rId1957"/>
    <p:sldId id="3378" r:id="rId1958"/>
    <p:sldId id="3379" r:id="rId1959"/>
    <p:sldId id="3380" r:id="rId1960"/>
    <p:sldId id="7215" r:id="rId1961"/>
    <p:sldId id="350" r:id="rId1962"/>
    <p:sldId id="6591" r:id="rId1963"/>
    <p:sldId id="351" r:id="rId1964"/>
    <p:sldId id="6594" r:id="rId1965"/>
    <p:sldId id="6595" r:id="rId1966"/>
    <p:sldId id="353" r:id="rId1967"/>
    <p:sldId id="6596" r:id="rId1968"/>
    <p:sldId id="361" r:id="rId1969"/>
    <p:sldId id="6599" r:id="rId1970"/>
    <p:sldId id="356" r:id="rId1971"/>
    <p:sldId id="6602" r:id="rId1972"/>
    <p:sldId id="359" r:id="rId1973"/>
    <p:sldId id="6603" r:id="rId1974"/>
    <p:sldId id="281" r:id="rId1975"/>
    <p:sldId id="282" r:id="rId1976"/>
    <p:sldId id="6605" r:id="rId1977"/>
    <p:sldId id="289" r:id="rId1978"/>
    <p:sldId id="2059" r:id="rId1979"/>
    <p:sldId id="7216" r:id="rId1980"/>
    <p:sldId id="7217" r:id="rId1981"/>
    <p:sldId id="1033" r:id="rId1982"/>
    <p:sldId id="1034" r:id="rId1983"/>
    <p:sldId id="1035" r:id="rId1984"/>
    <p:sldId id="7218" r:id="rId1985"/>
    <p:sldId id="482" r:id="rId1986"/>
    <p:sldId id="6609" r:id="rId1987"/>
    <p:sldId id="483" r:id="rId1988"/>
    <p:sldId id="6610" r:id="rId1989"/>
    <p:sldId id="6611" r:id="rId1990"/>
    <p:sldId id="484" r:id="rId1991"/>
    <p:sldId id="486" r:id="rId1992"/>
    <p:sldId id="6612" r:id="rId1993"/>
    <p:sldId id="6613" r:id="rId1994"/>
    <p:sldId id="489" r:id="rId1995"/>
    <p:sldId id="492" r:id="rId1996"/>
    <p:sldId id="6614" r:id="rId1997"/>
    <p:sldId id="6615" r:id="rId1998"/>
    <p:sldId id="493" r:id="rId1999"/>
    <p:sldId id="6616" r:id="rId2000"/>
    <p:sldId id="6617" r:id="rId2001"/>
    <p:sldId id="494" r:id="rId2002"/>
    <p:sldId id="6618" r:id="rId2003"/>
    <p:sldId id="6619" r:id="rId2004"/>
    <p:sldId id="496" r:id="rId2005"/>
    <p:sldId id="6620" r:id="rId2006"/>
    <p:sldId id="6621" r:id="rId2007"/>
    <p:sldId id="1992" r:id="rId2008"/>
    <p:sldId id="1993" r:id="rId2009"/>
    <p:sldId id="6622" r:id="rId2010"/>
    <p:sldId id="6623" r:id="rId2011"/>
    <p:sldId id="1994" r:id="rId2012"/>
    <p:sldId id="6624" r:id="rId2013"/>
    <p:sldId id="6625" r:id="rId2014"/>
    <p:sldId id="1995" r:id="rId2015"/>
    <p:sldId id="6626" r:id="rId2016"/>
    <p:sldId id="6627" r:id="rId2017"/>
    <p:sldId id="355" r:id="rId2018"/>
    <p:sldId id="6628" r:id="rId2019"/>
    <p:sldId id="6629" r:id="rId2020"/>
    <p:sldId id="1996" r:id="rId2021"/>
    <p:sldId id="6630" r:id="rId2022"/>
    <p:sldId id="6631" r:id="rId2023"/>
    <p:sldId id="497" r:id="rId2024"/>
    <p:sldId id="1377" r:id="rId2025"/>
    <p:sldId id="1378" r:id="rId2026"/>
    <p:sldId id="1882" r:id="rId2027"/>
    <p:sldId id="7219" r:id="rId2028"/>
    <p:sldId id="1380" r:id="rId2029"/>
    <p:sldId id="7220" r:id="rId2030"/>
    <p:sldId id="7221" r:id="rId2031"/>
    <p:sldId id="991" r:id="rId2032"/>
    <p:sldId id="992" r:id="rId2033"/>
    <p:sldId id="993" r:id="rId2034"/>
    <p:sldId id="994" r:id="rId2035"/>
    <p:sldId id="995" r:id="rId2036"/>
    <p:sldId id="7222" r:id="rId2037"/>
    <p:sldId id="1998" r:id="rId2038"/>
    <p:sldId id="6632" r:id="rId2039"/>
    <p:sldId id="6633" r:id="rId2040"/>
    <p:sldId id="1999" r:id="rId2041"/>
    <p:sldId id="6634" r:id="rId2042"/>
    <p:sldId id="6635" r:id="rId2043"/>
    <p:sldId id="6636" r:id="rId2044"/>
    <p:sldId id="2000" r:id="rId2045"/>
    <p:sldId id="6637" r:id="rId2046"/>
    <p:sldId id="6638" r:id="rId2047"/>
    <p:sldId id="2001" r:id="rId2048"/>
    <p:sldId id="6639" r:id="rId2049"/>
    <p:sldId id="6640" r:id="rId2050"/>
    <p:sldId id="354" r:id="rId2051"/>
    <p:sldId id="6641" r:id="rId2052"/>
    <p:sldId id="6642" r:id="rId2053"/>
    <p:sldId id="6643" r:id="rId2054"/>
    <p:sldId id="360" r:id="rId2055"/>
    <p:sldId id="6644" r:id="rId2056"/>
    <p:sldId id="6645" r:id="rId2057"/>
    <p:sldId id="2002" r:id="rId2058"/>
    <p:sldId id="6646" r:id="rId2059"/>
    <p:sldId id="6647" r:id="rId2060"/>
    <p:sldId id="2003" r:id="rId2061"/>
    <p:sldId id="6648" r:id="rId2062"/>
    <p:sldId id="6649" r:id="rId2063"/>
    <p:sldId id="357" r:id="rId2064"/>
    <p:sldId id="6650" r:id="rId2065"/>
    <p:sldId id="6651" r:id="rId2066"/>
    <p:sldId id="6652" r:id="rId2067"/>
    <p:sldId id="358" r:id="rId2068"/>
    <p:sldId id="6653" r:id="rId2069"/>
    <p:sldId id="6654" r:id="rId2070"/>
    <p:sldId id="6655" r:id="rId2071"/>
    <p:sldId id="362" r:id="rId2072"/>
    <p:sldId id="6656" r:id="rId2073"/>
    <p:sldId id="6657" r:id="rId2074"/>
    <p:sldId id="6658" r:id="rId2075"/>
    <p:sldId id="2004" r:id="rId2076"/>
    <p:sldId id="6659" r:id="rId2077"/>
    <p:sldId id="2005" r:id="rId2078"/>
    <p:sldId id="2006" r:id="rId2079"/>
    <p:sldId id="6660" r:id="rId2080"/>
    <p:sldId id="6661" r:id="rId2081"/>
    <p:sldId id="283" r:id="rId2082"/>
    <p:sldId id="6662" r:id="rId2083"/>
    <p:sldId id="6663" r:id="rId2084"/>
    <p:sldId id="6664" r:id="rId2085"/>
    <p:sldId id="284" r:id="rId2086"/>
    <p:sldId id="6665" r:id="rId2087"/>
    <p:sldId id="6666" r:id="rId2088"/>
    <p:sldId id="304" r:id="rId2089"/>
    <p:sldId id="1405" r:id="rId2090"/>
    <p:sldId id="1406" r:id="rId2091"/>
    <p:sldId id="7223" r:id="rId2092"/>
    <p:sldId id="7224" r:id="rId2093"/>
    <p:sldId id="1408" r:id="rId2094"/>
    <p:sldId id="840" r:id="rId2095"/>
    <p:sldId id="3001" r:id="rId2096"/>
    <p:sldId id="3002" r:id="rId2097"/>
    <p:sldId id="841" r:id="rId2098"/>
    <p:sldId id="842" r:id="rId2099"/>
    <p:sldId id="3003" r:id="rId2100"/>
    <p:sldId id="3004" r:id="rId2101"/>
    <p:sldId id="865" r:id="rId2102"/>
    <p:sldId id="3005" r:id="rId2103"/>
    <p:sldId id="3006" r:id="rId2104"/>
    <p:sldId id="867" r:id="rId2105"/>
    <p:sldId id="3007" r:id="rId2106"/>
    <p:sldId id="3008" r:id="rId2107"/>
    <p:sldId id="866" r:id="rId2108"/>
    <p:sldId id="3009" r:id="rId2109"/>
    <p:sldId id="3010" r:id="rId2110"/>
    <p:sldId id="845" r:id="rId2111"/>
    <p:sldId id="3011" r:id="rId2112"/>
    <p:sldId id="3381" r:id="rId2113"/>
    <p:sldId id="3382" r:id="rId2114"/>
    <p:sldId id="3383" r:id="rId2115"/>
    <p:sldId id="3384" r:id="rId2116"/>
    <p:sldId id="3385" r:id="rId2117"/>
    <p:sldId id="3386" r:id="rId2118"/>
    <p:sldId id="846" r:id="rId2119"/>
    <p:sldId id="1853" r:id="rId2120"/>
    <p:sldId id="6667" r:id="rId2121"/>
    <p:sldId id="6668" r:id="rId2122"/>
    <p:sldId id="1854" r:id="rId2123"/>
    <p:sldId id="6669" r:id="rId2124"/>
    <p:sldId id="6670" r:id="rId2125"/>
    <p:sldId id="1899" r:id="rId2126"/>
    <p:sldId id="6671" r:id="rId2127"/>
    <p:sldId id="6672" r:id="rId2128"/>
    <p:sldId id="1855" r:id="rId2129"/>
    <p:sldId id="1856" r:id="rId2130"/>
    <p:sldId id="6674" r:id="rId2131"/>
    <p:sldId id="1858" r:id="rId2132"/>
    <p:sldId id="1861" r:id="rId2133"/>
    <p:sldId id="6675" r:id="rId2134"/>
    <p:sldId id="6676" r:id="rId2135"/>
    <p:sldId id="1862" r:id="rId2136"/>
    <p:sldId id="6677" r:id="rId2137"/>
    <p:sldId id="6678" r:id="rId2138"/>
    <p:sldId id="702" r:id="rId2139"/>
    <p:sldId id="703" r:id="rId2140"/>
    <p:sldId id="6679" r:id="rId2141"/>
    <p:sldId id="6680" r:id="rId2142"/>
    <p:sldId id="1863" r:id="rId2143"/>
    <p:sldId id="847" r:id="rId2144"/>
    <p:sldId id="3012" r:id="rId2145"/>
    <p:sldId id="3013" r:id="rId2146"/>
    <p:sldId id="849" r:id="rId2147"/>
    <p:sldId id="850" r:id="rId2148"/>
    <p:sldId id="3014" r:id="rId2149"/>
    <p:sldId id="3015" r:id="rId2150"/>
    <p:sldId id="869" r:id="rId2151"/>
    <p:sldId id="3016" r:id="rId2152"/>
    <p:sldId id="870" r:id="rId2153"/>
    <p:sldId id="3017" r:id="rId2154"/>
    <p:sldId id="3018" r:id="rId2155"/>
    <p:sldId id="871" r:id="rId2156"/>
    <p:sldId id="3019" r:id="rId2157"/>
    <p:sldId id="3020" r:id="rId2158"/>
    <p:sldId id="872" r:id="rId2159"/>
    <p:sldId id="3021" r:id="rId2160"/>
    <p:sldId id="3022" r:id="rId2161"/>
    <p:sldId id="873" r:id="rId2162"/>
    <p:sldId id="3023" r:id="rId2163"/>
    <p:sldId id="3024" r:id="rId2164"/>
    <p:sldId id="851" r:id="rId2165"/>
    <p:sldId id="3387" r:id="rId2166"/>
    <p:sldId id="3388" r:id="rId2167"/>
    <p:sldId id="3389" r:id="rId2168"/>
    <p:sldId id="3390" r:id="rId2169"/>
    <p:sldId id="3391" r:id="rId2170"/>
    <p:sldId id="3392" r:id="rId2171"/>
    <p:sldId id="852" r:id="rId2172"/>
    <p:sldId id="1864" r:id="rId2173"/>
    <p:sldId id="6681" r:id="rId2174"/>
    <p:sldId id="6682" r:id="rId2175"/>
    <p:sldId id="1865" r:id="rId2176"/>
    <p:sldId id="6683" r:id="rId2177"/>
    <p:sldId id="6684" r:id="rId2178"/>
    <p:sldId id="1866" r:id="rId2179"/>
    <p:sldId id="1867" r:id="rId2180"/>
    <p:sldId id="6685" r:id="rId2181"/>
    <p:sldId id="6686" r:id="rId2182"/>
    <p:sldId id="1869" r:id="rId2183"/>
    <p:sldId id="6687" r:id="rId2184"/>
    <p:sldId id="1872" r:id="rId2185"/>
    <p:sldId id="6688" r:id="rId2186"/>
    <p:sldId id="6689" r:id="rId2187"/>
    <p:sldId id="1873" r:id="rId2188"/>
    <p:sldId id="6690" r:id="rId2189"/>
    <p:sldId id="6691" r:id="rId2190"/>
    <p:sldId id="1874" r:id="rId2191"/>
    <p:sldId id="708" r:id="rId2192"/>
    <p:sldId id="709" r:id="rId2193"/>
    <p:sldId id="6692" r:id="rId2194"/>
    <p:sldId id="6693" r:id="rId2195"/>
    <p:sldId id="1875" r:id="rId2196"/>
    <p:sldId id="853" r:id="rId2197"/>
    <p:sldId id="3025" r:id="rId2198"/>
    <p:sldId id="880" r:id="rId2199"/>
    <p:sldId id="3027" r:id="rId2200"/>
    <p:sldId id="3028" r:id="rId2201"/>
    <p:sldId id="881" r:id="rId2202"/>
    <p:sldId id="3029" r:id="rId2203"/>
    <p:sldId id="3030" r:id="rId2204"/>
    <p:sldId id="882" r:id="rId2205"/>
    <p:sldId id="3031" r:id="rId2206"/>
    <p:sldId id="3032" r:id="rId2207"/>
    <p:sldId id="883" r:id="rId2208"/>
    <p:sldId id="3033" r:id="rId2209"/>
    <p:sldId id="3034" r:id="rId2210"/>
    <p:sldId id="884" r:id="rId2211"/>
    <p:sldId id="3035" r:id="rId2212"/>
    <p:sldId id="3036" r:id="rId2213"/>
    <p:sldId id="885" r:id="rId2214"/>
    <p:sldId id="3037" r:id="rId2215"/>
    <p:sldId id="3038" r:id="rId2216"/>
    <p:sldId id="886" r:id="rId2217"/>
    <p:sldId id="3039" r:id="rId2218"/>
    <p:sldId id="3040" r:id="rId2219"/>
    <p:sldId id="854" r:id="rId2220"/>
    <p:sldId id="3041" r:id="rId2221"/>
    <p:sldId id="855" r:id="rId2222"/>
    <p:sldId id="3042" r:id="rId2223"/>
    <p:sldId id="3043" r:id="rId2224"/>
    <p:sldId id="874" r:id="rId2225"/>
    <p:sldId id="3044" r:id="rId2226"/>
    <p:sldId id="875" r:id="rId2227"/>
    <p:sldId id="3045" r:id="rId2228"/>
    <p:sldId id="3046" r:id="rId2229"/>
    <p:sldId id="878" r:id="rId2230"/>
    <p:sldId id="3047" r:id="rId2231"/>
    <p:sldId id="3048" r:id="rId2232"/>
    <p:sldId id="877" r:id="rId2233"/>
    <p:sldId id="3049" r:id="rId2234"/>
    <p:sldId id="3050" r:id="rId2235"/>
    <p:sldId id="856" r:id="rId2236"/>
    <p:sldId id="3051" r:id="rId2237"/>
    <p:sldId id="3052" r:id="rId2238"/>
    <p:sldId id="887" r:id="rId2239"/>
    <p:sldId id="3053" r:id="rId2240"/>
    <p:sldId id="3054" r:id="rId2241"/>
    <p:sldId id="888" r:id="rId2242"/>
    <p:sldId id="3055" r:id="rId2243"/>
    <p:sldId id="3056" r:id="rId2244"/>
    <p:sldId id="858" r:id="rId2245"/>
    <p:sldId id="3057" r:id="rId2246"/>
    <p:sldId id="3393" r:id="rId2247"/>
    <p:sldId id="707" r:id="rId2248"/>
    <p:sldId id="3394" r:id="rId2249"/>
    <p:sldId id="3395" r:id="rId2250"/>
    <p:sldId id="3396" r:id="rId2251"/>
    <p:sldId id="3397" r:id="rId2252"/>
    <p:sldId id="3398" r:id="rId2253"/>
    <p:sldId id="3399" r:id="rId2254"/>
    <p:sldId id="3400" r:id="rId2255"/>
    <p:sldId id="3401" r:id="rId2256"/>
    <p:sldId id="859" r:id="rId2257"/>
    <p:sldId id="1876" r:id="rId2258"/>
    <p:sldId id="6694" r:id="rId2259"/>
    <p:sldId id="1877" r:id="rId2260"/>
    <p:sldId id="6695" r:id="rId2261"/>
    <p:sldId id="6696" r:id="rId2262"/>
    <p:sldId id="1878" r:id="rId2263"/>
    <p:sldId id="1879" r:id="rId2264"/>
    <p:sldId id="6697" r:id="rId2265"/>
    <p:sldId id="6698" r:id="rId2266"/>
    <p:sldId id="1880" r:id="rId2267"/>
    <p:sldId id="6699" r:id="rId2268"/>
    <p:sldId id="6700" r:id="rId2269"/>
    <p:sldId id="1883" r:id="rId2270"/>
    <p:sldId id="6701" r:id="rId2271"/>
    <p:sldId id="6702" r:id="rId2272"/>
    <p:sldId id="1885" r:id="rId2273"/>
    <p:sldId id="6703" r:id="rId2274"/>
    <p:sldId id="713" r:id="rId2275"/>
    <p:sldId id="714" r:id="rId2276"/>
    <p:sldId id="6704" r:id="rId2277"/>
    <p:sldId id="6705" r:id="rId2278"/>
    <p:sldId id="715" r:id="rId2279"/>
    <p:sldId id="6706" r:id="rId2280"/>
    <p:sldId id="1886" r:id="rId2281"/>
    <p:sldId id="860" r:id="rId2282"/>
    <p:sldId id="3058" r:id="rId2283"/>
    <p:sldId id="3059" r:id="rId2284"/>
    <p:sldId id="861" r:id="rId2285"/>
    <p:sldId id="3060" r:id="rId2286"/>
    <p:sldId id="3061" r:id="rId2287"/>
    <p:sldId id="894" r:id="rId2288"/>
    <p:sldId id="3062" r:id="rId2289"/>
    <p:sldId id="3063" r:id="rId2290"/>
    <p:sldId id="895" r:id="rId2291"/>
    <p:sldId id="3064" r:id="rId2292"/>
    <p:sldId id="3065" r:id="rId2293"/>
    <p:sldId id="896" r:id="rId2294"/>
    <p:sldId id="3066" r:id="rId2295"/>
    <p:sldId id="3067" r:id="rId2296"/>
    <p:sldId id="897" r:id="rId2297"/>
    <p:sldId id="3068" r:id="rId2298"/>
    <p:sldId id="3069" r:id="rId2299"/>
    <p:sldId id="972" r:id="rId2300"/>
    <p:sldId id="3070" r:id="rId2301"/>
    <p:sldId id="3071" r:id="rId2302"/>
    <p:sldId id="862" r:id="rId2303"/>
    <p:sldId id="3072" r:id="rId2304"/>
    <p:sldId id="3073" r:id="rId2305"/>
    <p:sldId id="889" r:id="rId2306"/>
    <p:sldId id="3074" r:id="rId2307"/>
    <p:sldId id="3075" r:id="rId2308"/>
    <p:sldId id="898" r:id="rId2309"/>
    <p:sldId id="890" r:id="rId2310"/>
    <p:sldId id="3076" r:id="rId2311"/>
    <p:sldId id="3077" r:id="rId2312"/>
    <p:sldId id="891" r:id="rId2313"/>
    <p:sldId id="3078" r:id="rId2314"/>
    <p:sldId id="892" r:id="rId2315"/>
    <p:sldId id="3079" r:id="rId2316"/>
    <p:sldId id="3080" r:id="rId2317"/>
    <p:sldId id="863" r:id="rId2318"/>
    <p:sldId id="3081" r:id="rId2319"/>
    <p:sldId id="3082" r:id="rId2320"/>
    <p:sldId id="3402" r:id="rId2321"/>
    <p:sldId id="712" r:id="rId2322"/>
    <p:sldId id="3403" r:id="rId2323"/>
    <p:sldId id="3404" r:id="rId2324"/>
    <p:sldId id="3405" r:id="rId2325"/>
    <p:sldId id="3406" r:id="rId2326"/>
    <p:sldId id="864" r:id="rId2327"/>
    <p:sldId id="1887" r:id="rId2328"/>
    <p:sldId id="6707" r:id="rId2329"/>
    <p:sldId id="6708" r:id="rId2330"/>
    <p:sldId id="1888" r:id="rId2331"/>
    <p:sldId id="6709" r:id="rId2332"/>
    <p:sldId id="6710" r:id="rId2333"/>
    <p:sldId id="1889" r:id="rId2334"/>
    <p:sldId id="6711" r:id="rId2335"/>
    <p:sldId id="6712" r:id="rId2336"/>
    <p:sldId id="1890" r:id="rId2337"/>
    <p:sldId id="6713" r:id="rId2338"/>
    <p:sldId id="1892" r:id="rId2339"/>
    <p:sldId id="1895" r:id="rId2340"/>
    <p:sldId id="6714" r:id="rId2341"/>
    <p:sldId id="1897" r:id="rId2342"/>
    <p:sldId id="717" r:id="rId2343"/>
    <p:sldId id="718" r:id="rId2344"/>
    <p:sldId id="6715" r:id="rId2345"/>
    <p:sldId id="6716" r:id="rId2346"/>
    <p:sldId id="719" r:id="rId2347"/>
    <p:sldId id="6717" r:id="rId2348"/>
    <p:sldId id="6718" r:id="rId2349"/>
    <p:sldId id="722" r:id="rId2350"/>
    <p:sldId id="6720" r:id="rId2351"/>
    <p:sldId id="6721" r:id="rId2352"/>
    <p:sldId id="6722" r:id="rId2353"/>
    <p:sldId id="723" r:id="rId2354"/>
    <p:sldId id="6723" r:id="rId2355"/>
    <p:sldId id="6724" r:id="rId2356"/>
    <p:sldId id="6878" r:id="rId2357"/>
    <p:sldId id="7225" r:id="rId2358"/>
    <p:sldId id="3083" r:id="rId2359"/>
    <p:sldId id="7226" r:id="rId2360"/>
    <p:sldId id="3085" r:id="rId2361"/>
    <p:sldId id="3086" r:id="rId2362"/>
    <p:sldId id="529" r:id="rId2363"/>
    <p:sldId id="3087" r:id="rId2364"/>
    <p:sldId id="3088" r:id="rId2365"/>
    <p:sldId id="530" r:id="rId2366"/>
    <p:sldId id="3089" r:id="rId2367"/>
    <p:sldId id="3090" r:id="rId2368"/>
    <p:sldId id="7227" r:id="rId2369"/>
    <p:sldId id="3091" r:id="rId2370"/>
    <p:sldId id="3092" r:id="rId2371"/>
    <p:sldId id="7228" r:id="rId2372"/>
    <p:sldId id="3093" r:id="rId2373"/>
    <p:sldId id="7229" r:id="rId2374"/>
    <p:sldId id="3094" r:id="rId2375"/>
    <p:sldId id="531" r:id="rId2376"/>
    <p:sldId id="3095" r:id="rId2377"/>
    <p:sldId id="3096" r:id="rId2378"/>
    <p:sldId id="532" r:id="rId2379"/>
    <p:sldId id="3097" r:id="rId2380"/>
    <p:sldId id="3098" r:id="rId2381"/>
    <p:sldId id="533" r:id="rId2382"/>
    <p:sldId id="3099" r:id="rId2383"/>
    <p:sldId id="3100" r:id="rId2384"/>
    <p:sldId id="534" r:id="rId2385"/>
    <p:sldId id="3101" r:id="rId2386"/>
    <p:sldId id="535" r:id="rId2387"/>
    <p:sldId id="3102" r:id="rId2388"/>
    <p:sldId id="3103" r:id="rId2389"/>
    <p:sldId id="536" r:id="rId2390"/>
    <p:sldId id="3104" r:id="rId2391"/>
    <p:sldId id="3105" r:id="rId2392"/>
    <p:sldId id="537" r:id="rId2393"/>
    <p:sldId id="3106" r:id="rId2394"/>
    <p:sldId id="539" r:id="rId2395"/>
    <p:sldId id="3108" r:id="rId2396"/>
    <p:sldId id="540" r:id="rId2397"/>
    <p:sldId id="3110" r:id="rId2398"/>
    <p:sldId id="3111" r:id="rId2399"/>
    <p:sldId id="541" r:id="rId2400"/>
    <p:sldId id="3112" r:id="rId2401"/>
    <p:sldId id="3113" r:id="rId2402"/>
    <p:sldId id="542" r:id="rId2403"/>
    <p:sldId id="3114" r:id="rId2404"/>
    <p:sldId id="3115" r:id="rId2405"/>
    <p:sldId id="543" r:id="rId2406"/>
    <p:sldId id="3116" r:id="rId2407"/>
    <p:sldId id="3117" r:id="rId2408"/>
    <p:sldId id="544" r:id="rId2409"/>
    <p:sldId id="3118" r:id="rId2410"/>
    <p:sldId id="3119" r:id="rId2411"/>
    <p:sldId id="545" r:id="rId2412"/>
    <p:sldId id="3120" r:id="rId2413"/>
    <p:sldId id="3121" r:id="rId2414"/>
    <p:sldId id="546" r:id="rId2415"/>
    <p:sldId id="3122" r:id="rId2416"/>
    <p:sldId id="3123" r:id="rId2417"/>
    <p:sldId id="547" r:id="rId2418"/>
    <p:sldId id="3124" r:id="rId2419"/>
    <p:sldId id="3125" r:id="rId2420"/>
    <p:sldId id="548" r:id="rId2421"/>
    <p:sldId id="3126" r:id="rId2422"/>
    <p:sldId id="549" r:id="rId2423"/>
    <p:sldId id="3127" r:id="rId2424"/>
    <p:sldId id="550" r:id="rId2425"/>
    <p:sldId id="3129" r:id="rId2426"/>
    <p:sldId id="3130" r:id="rId2427"/>
    <p:sldId id="551" r:id="rId2428"/>
    <p:sldId id="3131" r:id="rId2429"/>
    <p:sldId id="3132" r:id="rId2430"/>
    <p:sldId id="552" r:id="rId2431"/>
    <p:sldId id="553" r:id="rId2432"/>
    <p:sldId id="3133" r:id="rId2433"/>
    <p:sldId id="554" r:id="rId2434"/>
    <p:sldId id="3135" r:id="rId2435"/>
    <p:sldId id="3136" r:id="rId2436"/>
    <p:sldId id="555" r:id="rId2437"/>
    <p:sldId id="3137" r:id="rId2438"/>
    <p:sldId id="3138" r:id="rId2439"/>
    <p:sldId id="556" r:id="rId2440"/>
    <p:sldId id="3139" r:id="rId2441"/>
    <p:sldId id="3140" r:id="rId2442"/>
    <p:sldId id="557" r:id="rId2443"/>
    <p:sldId id="3141" r:id="rId2444"/>
    <p:sldId id="3142" r:id="rId2445"/>
    <p:sldId id="558" r:id="rId2446"/>
    <p:sldId id="3143" r:id="rId2447"/>
    <p:sldId id="3144" r:id="rId2448"/>
    <p:sldId id="559" r:id="rId2449"/>
    <p:sldId id="3145" r:id="rId2450"/>
    <p:sldId id="3146" r:id="rId2451"/>
    <p:sldId id="560" r:id="rId2452"/>
    <p:sldId id="3147" r:id="rId2453"/>
    <p:sldId id="3148" r:id="rId2454"/>
    <p:sldId id="561" r:id="rId2455"/>
    <p:sldId id="3149" r:id="rId2456"/>
    <p:sldId id="3150" r:id="rId2457"/>
    <p:sldId id="562" r:id="rId2458"/>
    <p:sldId id="3151" r:id="rId2459"/>
    <p:sldId id="3152" r:id="rId2460"/>
    <p:sldId id="563" r:id="rId2461"/>
    <p:sldId id="3153" r:id="rId2462"/>
    <p:sldId id="564" r:id="rId2463"/>
    <p:sldId id="3155" r:id="rId2464"/>
    <p:sldId id="3156" r:id="rId2465"/>
    <p:sldId id="565" r:id="rId2466"/>
    <p:sldId id="3157" r:id="rId2467"/>
    <p:sldId id="3158" r:id="rId2468"/>
    <p:sldId id="566" r:id="rId2469"/>
    <p:sldId id="3159" r:id="rId2470"/>
    <p:sldId id="3160" r:id="rId2471"/>
    <p:sldId id="567" r:id="rId2472"/>
    <p:sldId id="3161" r:id="rId2473"/>
    <p:sldId id="3162" r:id="rId2474"/>
    <p:sldId id="568" r:id="rId2475"/>
    <p:sldId id="3163" r:id="rId2476"/>
    <p:sldId id="3164" r:id="rId2477"/>
    <p:sldId id="569" r:id="rId2478"/>
    <p:sldId id="3165" r:id="rId2479"/>
    <p:sldId id="3166" r:id="rId2480"/>
    <p:sldId id="570" r:id="rId2481"/>
    <p:sldId id="3167" r:id="rId2482"/>
    <p:sldId id="3168" r:id="rId2483"/>
    <p:sldId id="571" r:id="rId2484"/>
    <p:sldId id="3169" r:id="rId2485"/>
    <p:sldId id="3170" r:id="rId2486"/>
    <p:sldId id="572" r:id="rId2487"/>
    <p:sldId id="3171" r:id="rId2488"/>
    <p:sldId id="3172" r:id="rId2489"/>
    <p:sldId id="573" r:id="rId2490"/>
    <p:sldId id="3173" r:id="rId2491"/>
    <p:sldId id="3174" r:id="rId2492"/>
    <p:sldId id="574" r:id="rId2493"/>
    <p:sldId id="3175" r:id="rId2494"/>
    <p:sldId id="3176" r:id="rId2495"/>
    <p:sldId id="575" r:id="rId2496"/>
    <p:sldId id="3177" r:id="rId2497"/>
    <p:sldId id="3178" r:id="rId2498"/>
    <p:sldId id="576" r:id="rId2499"/>
    <p:sldId id="3179" r:id="rId2500"/>
    <p:sldId id="577" r:id="rId2501"/>
    <p:sldId id="3180" r:id="rId2502"/>
    <p:sldId id="578" r:id="rId2503"/>
    <p:sldId id="3182" r:id="rId2504"/>
    <p:sldId id="3183" r:id="rId2505"/>
    <p:sldId id="579" r:id="rId2506"/>
    <p:sldId id="3184" r:id="rId2507"/>
    <p:sldId id="3185" r:id="rId2508"/>
    <p:sldId id="580" r:id="rId2509"/>
    <p:sldId id="3186" r:id="rId2510"/>
    <p:sldId id="3187" r:id="rId2511"/>
    <p:sldId id="581" r:id="rId2512"/>
    <p:sldId id="3188" r:id="rId2513"/>
    <p:sldId id="3189" r:id="rId2514"/>
    <p:sldId id="582" r:id="rId2515"/>
    <p:sldId id="3190" r:id="rId2516"/>
    <p:sldId id="3191" r:id="rId2517"/>
    <p:sldId id="583" r:id="rId2518"/>
    <p:sldId id="3192" r:id="rId2519"/>
    <p:sldId id="3193" r:id="rId2520"/>
    <p:sldId id="584" r:id="rId2521"/>
    <p:sldId id="3194" r:id="rId2522"/>
    <p:sldId id="3195" r:id="rId2523"/>
    <p:sldId id="973" r:id="rId2524"/>
    <p:sldId id="585" r:id="rId2525"/>
    <p:sldId id="3196" r:id="rId2526"/>
    <p:sldId id="586" r:id="rId2527"/>
    <p:sldId id="3198" r:id="rId2528"/>
    <p:sldId id="3199" r:id="rId2529"/>
    <p:sldId id="587" r:id="rId2530"/>
    <p:sldId id="3200" r:id="rId2531"/>
    <p:sldId id="3201" r:id="rId2532"/>
    <p:sldId id="588" r:id="rId2533"/>
    <p:sldId id="3202" r:id="rId2534"/>
    <p:sldId id="3203" r:id="rId2535"/>
    <p:sldId id="589" r:id="rId2536"/>
    <p:sldId id="3204" r:id="rId2537"/>
    <p:sldId id="3205" r:id="rId2538"/>
    <p:sldId id="590" r:id="rId2539"/>
    <p:sldId id="3206" r:id="rId2540"/>
    <p:sldId id="3207" r:id="rId2541"/>
    <p:sldId id="591" r:id="rId2542"/>
    <p:sldId id="3208" r:id="rId2543"/>
    <p:sldId id="3209" r:id="rId2544"/>
    <p:sldId id="592" r:id="rId2545"/>
    <p:sldId id="3210" r:id="rId2546"/>
    <p:sldId id="3211" r:id="rId2547"/>
    <p:sldId id="593" r:id="rId2548"/>
    <p:sldId id="3212" r:id="rId2549"/>
    <p:sldId id="3213" r:id="rId2550"/>
    <p:sldId id="594" r:id="rId2551"/>
    <p:sldId id="3214" r:id="rId2552"/>
    <p:sldId id="3215" r:id="rId2553"/>
    <p:sldId id="595" r:id="rId2554"/>
    <p:sldId id="3216" r:id="rId2555"/>
    <p:sldId id="3217" r:id="rId2556"/>
    <p:sldId id="596" r:id="rId2557"/>
    <p:sldId id="3218" r:id="rId2558"/>
    <p:sldId id="3219" r:id="rId2559"/>
    <p:sldId id="597" r:id="rId2560"/>
    <p:sldId id="3220" r:id="rId2561"/>
    <p:sldId id="3221" r:id="rId2562"/>
    <p:sldId id="598" r:id="rId2563"/>
    <p:sldId id="7230" r:id="rId2564"/>
    <p:sldId id="7231" r:id="rId2565"/>
    <p:sldId id="3407" r:id="rId2566"/>
    <p:sldId id="3408" r:id="rId2567"/>
    <p:sldId id="3409" r:id="rId2568"/>
    <p:sldId id="388" r:id="rId2569"/>
    <p:sldId id="363" r:id="rId2570"/>
    <p:sldId id="6725" r:id="rId2571"/>
    <p:sldId id="364" r:id="rId2572"/>
    <p:sldId id="6728" r:id="rId2573"/>
    <p:sldId id="6729" r:id="rId2574"/>
    <p:sldId id="366" r:id="rId2575"/>
    <p:sldId id="6730" r:id="rId2576"/>
    <p:sldId id="369" r:id="rId2577"/>
    <p:sldId id="370" r:id="rId2578"/>
    <p:sldId id="6733" r:id="rId2579"/>
    <p:sldId id="374" r:id="rId2580"/>
    <p:sldId id="6735" r:id="rId2581"/>
    <p:sldId id="290" r:id="rId2582"/>
    <p:sldId id="291" r:id="rId2583"/>
    <p:sldId id="6736" r:id="rId2584"/>
    <p:sldId id="292" r:id="rId2585"/>
    <p:sldId id="6739" r:id="rId2586"/>
    <p:sldId id="6740" r:id="rId2587"/>
    <p:sldId id="1991" r:id="rId2588"/>
    <p:sldId id="7232" r:id="rId2589"/>
    <p:sldId id="3480" r:id="rId2590"/>
    <p:sldId id="1036" r:id="rId2591"/>
    <p:sldId id="1037" r:id="rId2592"/>
    <p:sldId id="7233" r:id="rId2593"/>
    <p:sldId id="498" r:id="rId2594"/>
    <p:sldId id="6743" r:id="rId2595"/>
    <p:sldId id="6744" r:id="rId2596"/>
    <p:sldId id="500" r:id="rId2597"/>
    <p:sldId id="501" r:id="rId2598"/>
    <p:sldId id="6745" r:id="rId2599"/>
    <p:sldId id="6746" r:id="rId2600"/>
    <p:sldId id="502" r:id="rId2601"/>
    <p:sldId id="6747" r:id="rId2602"/>
    <p:sldId id="505" r:id="rId2603"/>
    <p:sldId id="6748" r:id="rId2604"/>
    <p:sldId id="6749" r:id="rId2605"/>
    <p:sldId id="506" r:id="rId2606"/>
    <p:sldId id="6750" r:id="rId2607"/>
    <p:sldId id="6751" r:id="rId2608"/>
    <p:sldId id="511" r:id="rId2609"/>
    <p:sldId id="6752" r:id="rId2610"/>
    <p:sldId id="6753" r:id="rId2611"/>
    <p:sldId id="507" r:id="rId2612"/>
    <p:sldId id="6754" r:id="rId2613"/>
    <p:sldId id="1975" r:id="rId2614"/>
    <p:sldId id="1976" r:id="rId2615"/>
    <p:sldId id="6755" r:id="rId2616"/>
    <p:sldId id="6756" r:id="rId2617"/>
    <p:sldId id="1977" r:id="rId2618"/>
    <p:sldId id="6757" r:id="rId2619"/>
    <p:sldId id="1979" r:id="rId2620"/>
    <p:sldId id="1381" r:id="rId2621"/>
    <p:sldId id="1382" r:id="rId2622"/>
    <p:sldId id="1884" r:id="rId2623"/>
    <p:sldId id="7234" r:id="rId2624"/>
    <p:sldId id="7235" r:id="rId2625"/>
    <p:sldId id="7236" r:id="rId2626"/>
    <p:sldId id="7237" r:id="rId2627"/>
    <p:sldId id="7238" r:id="rId2628"/>
    <p:sldId id="1386" r:id="rId2629"/>
    <p:sldId id="3481" r:id="rId2630"/>
    <p:sldId id="3482" r:id="rId2631"/>
    <p:sldId id="996" r:id="rId2632"/>
    <p:sldId id="997" r:id="rId2633"/>
    <p:sldId id="998" r:id="rId2634"/>
    <p:sldId id="999" r:id="rId2635"/>
    <p:sldId id="1000" r:id="rId2636"/>
    <p:sldId id="1001" r:id="rId2637"/>
    <p:sldId id="1002" r:id="rId2638"/>
    <p:sldId id="1003" r:id="rId2639"/>
    <p:sldId id="1004" r:id="rId2640"/>
    <p:sldId id="1005" r:id="rId2641"/>
    <p:sldId id="1006" r:id="rId2642"/>
    <p:sldId id="1007" r:id="rId2643"/>
    <p:sldId id="1008" r:id="rId2644"/>
    <p:sldId id="1009" r:id="rId2645"/>
    <p:sldId id="1010" r:id="rId2646"/>
    <p:sldId id="7239" r:id="rId2647"/>
    <p:sldId id="1980" r:id="rId2648"/>
    <p:sldId id="6758" r:id="rId2649"/>
    <p:sldId id="6759" r:id="rId2650"/>
    <p:sldId id="1981" r:id="rId2651"/>
    <p:sldId id="6760" r:id="rId2652"/>
    <p:sldId id="6761" r:id="rId2653"/>
    <p:sldId id="1982" r:id="rId2654"/>
    <p:sldId id="6762" r:id="rId2655"/>
    <p:sldId id="1983" r:id="rId2656"/>
    <p:sldId id="6763" r:id="rId2657"/>
    <p:sldId id="6764" r:id="rId2658"/>
    <p:sldId id="1984" r:id="rId2659"/>
    <p:sldId id="6765" r:id="rId2660"/>
    <p:sldId id="6766" r:id="rId2661"/>
    <p:sldId id="1985" r:id="rId2662"/>
    <p:sldId id="6767" r:id="rId2663"/>
    <p:sldId id="6768" r:id="rId2664"/>
    <p:sldId id="371" r:id="rId2665"/>
    <p:sldId id="6769" r:id="rId2666"/>
    <p:sldId id="6770" r:id="rId2667"/>
    <p:sldId id="6771" r:id="rId2668"/>
    <p:sldId id="1986" r:id="rId2669"/>
    <p:sldId id="1987" r:id="rId2670"/>
    <p:sldId id="1988" r:id="rId2671"/>
    <p:sldId id="6772" r:id="rId2672"/>
    <p:sldId id="6773" r:id="rId2673"/>
    <p:sldId id="1989" r:id="rId2674"/>
    <p:sldId id="6774" r:id="rId2675"/>
    <p:sldId id="6775" r:id="rId2676"/>
    <p:sldId id="293" r:id="rId2677"/>
    <p:sldId id="6777" r:id="rId2678"/>
    <p:sldId id="6778" r:id="rId2679"/>
    <p:sldId id="295" r:id="rId2680"/>
    <p:sldId id="6780" r:id="rId2681"/>
    <p:sldId id="6781" r:id="rId2682"/>
    <p:sldId id="6782" r:id="rId2683"/>
    <p:sldId id="296" r:id="rId2684"/>
    <p:sldId id="6783" r:id="rId2685"/>
    <p:sldId id="6784" r:id="rId2686"/>
    <p:sldId id="6785" r:id="rId2687"/>
    <p:sldId id="297" r:id="rId2688"/>
    <p:sldId id="6786" r:id="rId2689"/>
    <p:sldId id="6787" r:id="rId2690"/>
    <p:sldId id="6788" r:id="rId2691"/>
    <p:sldId id="1990" r:id="rId2692"/>
    <p:sldId id="6789" r:id="rId2693"/>
    <p:sldId id="431" r:id="rId2694"/>
    <p:sldId id="1409" r:id="rId2695"/>
    <p:sldId id="1410" r:id="rId2696"/>
    <p:sldId id="7240" r:id="rId2697"/>
    <p:sldId id="1411" r:id="rId2698"/>
    <p:sldId id="899" r:id="rId2699"/>
    <p:sldId id="3222" r:id="rId2700"/>
    <p:sldId id="3223" r:id="rId2701"/>
    <p:sldId id="900" r:id="rId2702"/>
    <p:sldId id="3224" r:id="rId2703"/>
    <p:sldId id="3225" r:id="rId2704"/>
    <p:sldId id="926" r:id="rId2705"/>
    <p:sldId id="901" r:id="rId2706"/>
    <p:sldId id="3226" r:id="rId2707"/>
    <p:sldId id="3227" r:id="rId2708"/>
    <p:sldId id="924" r:id="rId2709"/>
    <p:sldId id="3228" r:id="rId2710"/>
    <p:sldId id="3229" r:id="rId2711"/>
    <p:sldId id="925" r:id="rId2712"/>
    <p:sldId id="3230" r:id="rId2713"/>
    <p:sldId id="3231" r:id="rId2714"/>
    <p:sldId id="902" r:id="rId2715"/>
    <p:sldId id="3232" r:id="rId2716"/>
    <p:sldId id="3233" r:id="rId2717"/>
    <p:sldId id="927" r:id="rId2718"/>
    <p:sldId id="3234" r:id="rId2719"/>
    <p:sldId id="3235" r:id="rId2720"/>
    <p:sldId id="928" r:id="rId2721"/>
    <p:sldId id="3236" r:id="rId2722"/>
    <p:sldId id="3237" r:id="rId2723"/>
    <p:sldId id="904" r:id="rId2724"/>
    <p:sldId id="3410" r:id="rId2725"/>
    <p:sldId id="3411" r:id="rId2726"/>
    <p:sldId id="3412" r:id="rId2727"/>
    <p:sldId id="3413" r:id="rId2728"/>
    <p:sldId id="3414" r:id="rId2729"/>
    <p:sldId id="3415" r:id="rId2730"/>
    <p:sldId id="3416" r:id="rId2731"/>
    <p:sldId id="905" r:id="rId2732"/>
    <p:sldId id="1901" r:id="rId2733"/>
    <p:sldId id="6790" r:id="rId2734"/>
    <p:sldId id="6791" r:id="rId2735"/>
    <p:sldId id="1902" r:id="rId2736"/>
    <p:sldId id="6792" r:id="rId2737"/>
    <p:sldId id="6793" r:id="rId2738"/>
    <p:sldId id="1903" r:id="rId2739"/>
    <p:sldId id="6794" r:id="rId2740"/>
    <p:sldId id="1904" r:id="rId2741"/>
    <p:sldId id="6796" r:id="rId2742"/>
    <p:sldId id="6797" r:id="rId2743"/>
    <p:sldId id="1906" r:id="rId2744"/>
    <p:sldId id="6798" r:id="rId2745"/>
    <p:sldId id="6799" r:id="rId2746"/>
    <p:sldId id="1909" r:id="rId2747"/>
    <p:sldId id="6800" r:id="rId2748"/>
    <p:sldId id="6801" r:id="rId2749"/>
    <p:sldId id="1910" r:id="rId2750"/>
    <p:sldId id="6802" r:id="rId2751"/>
    <p:sldId id="724" r:id="rId2752"/>
    <p:sldId id="725" r:id="rId2753"/>
    <p:sldId id="6804" r:id="rId2754"/>
    <p:sldId id="6805" r:id="rId2755"/>
    <p:sldId id="726" r:id="rId2756"/>
    <p:sldId id="6806" r:id="rId2757"/>
    <p:sldId id="6807" r:id="rId2758"/>
    <p:sldId id="728" r:id="rId2759"/>
    <p:sldId id="6808" r:id="rId2760"/>
    <p:sldId id="1911" r:id="rId2761"/>
    <p:sldId id="906" r:id="rId2762"/>
    <p:sldId id="3238" r:id="rId2763"/>
    <p:sldId id="3239" r:id="rId2764"/>
    <p:sldId id="907" r:id="rId2765"/>
    <p:sldId id="3240" r:id="rId2766"/>
    <p:sldId id="3241" r:id="rId2767"/>
    <p:sldId id="909" r:id="rId2768"/>
    <p:sldId id="3242" r:id="rId2769"/>
    <p:sldId id="3243" r:id="rId2770"/>
    <p:sldId id="929" r:id="rId2771"/>
    <p:sldId id="930" r:id="rId2772"/>
    <p:sldId id="3244" r:id="rId2773"/>
    <p:sldId id="931" r:id="rId2774"/>
    <p:sldId id="3246" r:id="rId2775"/>
    <p:sldId id="3247" r:id="rId2776"/>
    <p:sldId id="932" r:id="rId2777"/>
    <p:sldId id="3248" r:id="rId2778"/>
    <p:sldId id="3249" r:id="rId2779"/>
    <p:sldId id="910" r:id="rId2780"/>
    <p:sldId id="3250" r:id="rId2781"/>
    <p:sldId id="3251" r:id="rId2782"/>
    <p:sldId id="7241" r:id="rId2783"/>
    <p:sldId id="3417" r:id="rId2784"/>
    <p:sldId id="3418" r:id="rId2785"/>
    <p:sldId id="3419" r:id="rId2786"/>
    <p:sldId id="3420" r:id="rId2787"/>
    <p:sldId id="3421" r:id="rId2788"/>
    <p:sldId id="911" r:id="rId2789"/>
    <p:sldId id="1912" r:id="rId2790"/>
    <p:sldId id="6809" r:id="rId2791"/>
    <p:sldId id="6810" r:id="rId2792"/>
    <p:sldId id="1913" r:id="rId2793"/>
    <p:sldId id="6811" r:id="rId2794"/>
    <p:sldId id="6812" r:id="rId2795"/>
    <p:sldId id="1914" r:id="rId2796"/>
    <p:sldId id="6813" r:id="rId2797"/>
    <p:sldId id="1915" r:id="rId2798"/>
    <p:sldId id="6814" r:id="rId2799"/>
    <p:sldId id="6815" r:id="rId2800"/>
    <p:sldId id="1917" r:id="rId2801"/>
    <p:sldId id="6816" r:id="rId2802"/>
    <p:sldId id="1920" r:id="rId2803"/>
    <p:sldId id="6817" r:id="rId2804"/>
    <p:sldId id="6818" r:id="rId2805"/>
    <p:sldId id="1922" r:id="rId2806"/>
    <p:sldId id="6819" r:id="rId2807"/>
    <p:sldId id="730" r:id="rId2808"/>
    <p:sldId id="731" r:id="rId2809"/>
    <p:sldId id="6820" r:id="rId2810"/>
    <p:sldId id="6821" r:id="rId2811"/>
    <p:sldId id="733" r:id="rId2812"/>
    <p:sldId id="1923" r:id="rId2813"/>
    <p:sldId id="912" r:id="rId2814"/>
    <p:sldId id="3252" r:id="rId2815"/>
    <p:sldId id="913" r:id="rId2816"/>
    <p:sldId id="3254" r:id="rId2817"/>
    <p:sldId id="3255" r:id="rId2818"/>
    <p:sldId id="914" r:id="rId2819"/>
    <p:sldId id="3256" r:id="rId2820"/>
    <p:sldId id="3257" r:id="rId2821"/>
    <p:sldId id="915" r:id="rId2822"/>
    <p:sldId id="3258" r:id="rId2823"/>
    <p:sldId id="3259" r:id="rId2824"/>
    <p:sldId id="916" r:id="rId2825"/>
    <p:sldId id="3260" r:id="rId2826"/>
    <p:sldId id="3261" r:id="rId2827"/>
    <p:sldId id="933" r:id="rId2828"/>
    <p:sldId id="3262" r:id="rId2829"/>
    <p:sldId id="934" r:id="rId2830"/>
    <p:sldId id="3264" r:id="rId2831"/>
    <p:sldId id="3265" r:id="rId2832"/>
    <p:sldId id="935" r:id="rId2833"/>
    <p:sldId id="3266" r:id="rId2834"/>
    <p:sldId id="3267" r:id="rId2835"/>
    <p:sldId id="936" r:id="rId2836"/>
    <p:sldId id="3268" r:id="rId2837"/>
    <p:sldId id="3269" r:id="rId2838"/>
    <p:sldId id="937" r:id="rId2839"/>
    <p:sldId id="3270" r:id="rId2840"/>
    <p:sldId id="3271" r:id="rId2841"/>
    <p:sldId id="917" r:id="rId2842"/>
    <p:sldId id="3272" r:id="rId2843"/>
    <p:sldId id="727" r:id="rId2844"/>
    <p:sldId id="3422" r:id="rId2845"/>
    <p:sldId id="3423" r:id="rId2846"/>
    <p:sldId id="3424" r:id="rId2847"/>
    <p:sldId id="918" r:id="rId2848"/>
    <p:sldId id="1924" r:id="rId2849"/>
    <p:sldId id="6822" r:id="rId2850"/>
    <p:sldId id="6823" r:id="rId2851"/>
    <p:sldId id="1926" r:id="rId2852"/>
    <p:sldId id="6824" r:id="rId2853"/>
    <p:sldId id="6825" r:id="rId2854"/>
    <p:sldId id="1927" r:id="rId2855"/>
    <p:sldId id="6826" r:id="rId2856"/>
    <p:sldId id="6827" r:id="rId2857"/>
    <p:sldId id="1928" r:id="rId2858"/>
    <p:sldId id="6828" r:id="rId2859"/>
    <p:sldId id="1931" r:id="rId2860"/>
    <p:sldId id="6829" r:id="rId2861"/>
    <p:sldId id="6830" r:id="rId2862"/>
    <p:sldId id="1933" r:id="rId2863"/>
    <p:sldId id="735" r:id="rId2864"/>
    <p:sldId id="736" r:id="rId2865"/>
    <p:sldId id="6831" r:id="rId2866"/>
    <p:sldId id="6832" r:id="rId2867"/>
    <p:sldId id="737" r:id="rId2868"/>
    <p:sldId id="6833" r:id="rId2869"/>
    <p:sldId id="6834" r:id="rId2870"/>
    <p:sldId id="6835" r:id="rId2871"/>
    <p:sldId id="1934" r:id="rId2872"/>
    <p:sldId id="919" r:id="rId2873"/>
    <p:sldId id="3273" r:id="rId2874"/>
    <p:sldId id="3274" r:id="rId2875"/>
    <p:sldId id="920" r:id="rId2876"/>
    <p:sldId id="3275" r:id="rId2877"/>
    <p:sldId id="921" r:id="rId2878"/>
    <p:sldId id="3277" r:id="rId2879"/>
    <p:sldId id="3278" r:id="rId2880"/>
    <p:sldId id="939" r:id="rId2881"/>
    <p:sldId id="3279" r:id="rId2882"/>
    <p:sldId id="940" r:id="rId2883"/>
    <p:sldId id="3281" r:id="rId2884"/>
    <p:sldId id="3425" r:id="rId2885"/>
    <p:sldId id="3426" r:id="rId2886"/>
    <p:sldId id="1997" r:id="rId2887"/>
    <p:sldId id="7242" r:id="rId2888"/>
    <p:sldId id="7243" r:id="rId2889"/>
    <p:sldId id="7244" r:id="rId2890"/>
    <p:sldId id="3427" r:id="rId2891"/>
    <p:sldId id="1935" r:id="rId2892"/>
    <p:sldId id="6836" r:id="rId2893"/>
    <p:sldId id="6837" r:id="rId2894"/>
    <p:sldId id="1936" r:id="rId2895"/>
    <p:sldId id="6838" r:id="rId2896"/>
    <p:sldId id="6839" r:id="rId2897"/>
    <p:sldId id="1937" r:id="rId2898"/>
    <p:sldId id="6840" r:id="rId2899"/>
    <p:sldId id="1938" r:id="rId2900"/>
    <p:sldId id="6841" r:id="rId2901"/>
    <p:sldId id="6842" r:id="rId2902"/>
    <p:sldId id="1939" r:id="rId2903"/>
    <p:sldId id="6843" r:id="rId2904"/>
    <p:sldId id="6844" r:id="rId2905"/>
    <p:sldId id="1940" r:id="rId2906"/>
    <p:sldId id="1943" r:id="rId2907"/>
    <p:sldId id="6845" r:id="rId2908"/>
    <p:sldId id="6846" r:id="rId2909"/>
    <p:sldId id="1944" r:id="rId2910"/>
    <p:sldId id="6847" r:id="rId2911"/>
    <p:sldId id="6848" r:id="rId2912"/>
    <p:sldId id="1945" r:id="rId2913"/>
    <p:sldId id="6849" r:id="rId2914"/>
    <p:sldId id="739" r:id="rId2915"/>
    <p:sldId id="740" r:id="rId2916"/>
    <p:sldId id="6850" r:id="rId2917"/>
    <p:sldId id="6851" r:id="rId2918"/>
    <p:sldId id="741" r:id="rId2919"/>
    <p:sldId id="6852" r:id="rId2920"/>
    <p:sldId id="2063" r:id="rId2921"/>
    <p:sldId id="3434" r:id="rId2922"/>
    <p:sldId id="3435" r:id="rId2923"/>
    <p:sldId id="3436" r:id="rId2924"/>
    <p:sldId id="3437" r:id="rId2925"/>
    <p:sldId id="3439" r:id="rId2926"/>
    <p:sldId id="3438" r:id="rId2927"/>
    <p:sldId id="3440" r:id="rId2928"/>
    <p:sldId id="3441" r:id="rId2929"/>
    <p:sldId id="3442" r:id="rId2930"/>
    <p:sldId id="3443" r:id="rId2931"/>
    <p:sldId id="3444" r:id="rId2932"/>
    <p:sldId id="3445" r:id="rId2933"/>
    <p:sldId id="3446" r:id="rId2934"/>
    <p:sldId id="3447" r:id="rId2935"/>
    <p:sldId id="3448" r:id="rId2936"/>
    <p:sldId id="3449" r:id="rId2937"/>
    <p:sldId id="3450" r:id="rId2938"/>
    <p:sldId id="3451" r:id="rId2939"/>
    <p:sldId id="3452" r:id="rId2940"/>
    <p:sldId id="3453" r:id="rId2941"/>
    <p:sldId id="3454" r:id="rId2942"/>
    <p:sldId id="3455" r:id="rId2943"/>
    <p:sldId id="3456" r:id="rId2944"/>
    <p:sldId id="3457" r:id="rId2945"/>
    <p:sldId id="3458" r:id="rId2946"/>
    <p:sldId id="3459" r:id="rId2947"/>
    <p:sldId id="3460" r:id="rId2948"/>
    <p:sldId id="3461" r:id="rId2949"/>
    <p:sldId id="3462" r:id="rId2950"/>
    <p:sldId id="3463" r:id="rId2951"/>
    <p:sldId id="3464" r:id="rId2952"/>
    <p:sldId id="3465" r:id="rId2953"/>
    <p:sldId id="3466" r:id="rId2954"/>
    <p:sldId id="3467" r:id="rId2955"/>
    <p:sldId id="3468" r:id="rId2956"/>
    <p:sldId id="3469" r:id="rId2957"/>
    <p:sldId id="3471" r:id="rId2958"/>
    <p:sldId id="3472" r:id="rId2959"/>
    <p:sldId id="1011" r:id="rId2960"/>
    <p:sldId id="1012" r:id="rId2961"/>
    <p:sldId id="1013" r:id="rId2962"/>
    <p:sldId id="1014" r:id="rId2963"/>
    <p:sldId id="1015" r:id="rId2964"/>
    <p:sldId id="330" r:id="rId2965"/>
    <p:sldId id="376" r:id="rId2966"/>
    <p:sldId id="6854" r:id="rId2967"/>
    <p:sldId id="1954" r:id="rId2968"/>
    <p:sldId id="6857" r:id="rId2969"/>
    <p:sldId id="384" r:id="rId2970"/>
    <p:sldId id="6858" r:id="rId2971"/>
    <p:sldId id="6859" r:id="rId2972"/>
    <p:sldId id="6860" r:id="rId2973"/>
    <p:sldId id="379" r:id="rId2974"/>
    <p:sldId id="6862" r:id="rId2975"/>
    <p:sldId id="380" r:id="rId2976"/>
    <p:sldId id="6864" r:id="rId2977"/>
    <p:sldId id="381" r:id="rId2978"/>
    <p:sldId id="6867" r:id="rId2979"/>
    <p:sldId id="382" r:id="rId2980"/>
    <p:sldId id="6870" r:id="rId2981"/>
    <p:sldId id="385" r:id="rId2982"/>
    <p:sldId id="6872" r:id="rId2983"/>
    <p:sldId id="383" r:id="rId2984"/>
    <p:sldId id="6875" r:id="rId2985"/>
    <p:sldId id="6949" r:id="rId2986"/>
    <p:sldId id="1955" r:id="rId2987"/>
    <p:sldId id="307" r:id="rId2988"/>
    <p:sldId id="6876" r:id="rId2989"/>
    <p:sldId id="6877" r:id="rId2990"/>
    <p:sldId id="6950" r:id="rId2991"/>
    <p:sldId id="7245" r:id="rId2992"/>
    <p:sldId id="7246" r:id="rId2993"/>
    <p:sldId id="7247" r:id="rId2994"/>
    <p:sldId id="7248" r:id="rId2995"/>
    <p:sldId id="7249" r:id="rId2996"/>
    <p:sldId id="7250" r:id="rId2997"/>
    <p:sldId id="7251" r:id="rId2998"/>
    <p:sldId id="7252" r:id="rId2999"/>
    <p:sldId id="7253" r:id="rId3000"/>
    <p:sldId id="7254" r:id="rId3001"/>
    <p:sldId id="7255" r:id="rId3002"/>
    <p:sldId id="7256" r:id="rId3003"/>
    <p:sldId id="7257" r:id="rId3004"/>
    <p:sldId id="7258" r:id="rId3005"/>
    <p:sldId id="7259" r:id="rId3006"/>
    <p:sldId id="7260" r:id="rId3007"/>
    <p:sldId id="7261" r:id="rId3008"/>
    <p:sldId id="7262" r:id="rId3009"/>
    <p:sldId id="7263" r:id="rId3010"/>
    <p:sldId id="7264" r:id="rId3011"/>
    <p:sldId id="7265" r:id="rId3012"/>
    <p:sldId id="7266" r:id="rId3013"/>
    <p:sldId id="7267" r:id="rId3014"/>
    <p:sldId id="7268" r:id="rId3015"/>
    <p:sldId id="7269" r:id="rId3016"/>
    <p:sldId id="7270" r:id="rId3017"/>
    <p:sldId id="7271" r:id="rId3018"/>
    <p:sldId id="7272" r:id="rId3019"/>
    <p:sldId id="7273" r:id="rId3020"/>
    <p:sldId id="7274" r:id="rId3021"/>
    <p:sldId id="7275" r:id="rId3022"/>
    <p:sldId id="7276" r:id="rId3023"/>
    <p:sldId id="7277" r:id="rId3024"/>
    <p:sldId id="6951" r:id="rId3025"/>
    <p:sldId id="6952" r:id="rId3026"/>
    <p:sldId id="6953" r:id="rId3027"/>
    <p:sldId id="6954" r:id="rId3028"/>
    <p:sldId id="6955" r:id="rId3029"/>
    <p:sldId id="6956" r:id="rId3030"/>
    <p:sldId id="6957" r:id="rId3031"/>
    <p:sldId id="6958" r:id="rId3032"/>
    <p:sldId id="6959" r:id="rId3033"/>
    <p:sldId id="6960" r:id="rId3034"/>
    <p:sldId id="6961" r:id="rId3035"/>
    <p:sldId id="6962" r:id="rId3036"/>
    <p:sldId id="6963" r:id="rId3037"/>
    <p:sldId id="6964" r:id="rId3038"/>
    <p:sldId id="6965" r:id="rId3039"/>
    <p:sldId id="6966" r:id="rId3040"/>
    <p:sldId id="6967" r:id="rId3041"/>
    <p:sldId id="6968" r:id="rId3042"/>
    <p:sldId id="6969" r:id="rId3043"/>
    <p:sldId id="6970" r:id="rId3044"/>
    <p:sldId id="6971" r:id="rId3045"/>
    <p:sldId id="6972" r:id="rId3046"/>
    <p:sldId id="6973" r:id="rId3047"/>
    <p:sldId id="6974" r:id="rId3048"/>
    <p:sldId id="6975" r:id="rId3049"/>
    <p:sldId id="6976" r:id="rId3050"/>
    <p:sldId id="6977" r:id="rId3051"/>
    <p:sldId id="6978" r:id="rId3052"/>
    <p:sldId id="6979" r:id="rId3053"/>
    <p:sldId id="6980" r:id="rId3054"/>
    <p:sldId id="6981" r:id="rId3055"/>
    <p:sldId id="6982" r:id="rId3056"/>
    <p:sldId id="6983" r:id="rId3057"/>
    <p:sldId id="6984" r:id="rId305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1D9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82" autoAdjust="0"/>
    <p:restoredTop sz="94296" autoAdjust="0"/>
  </p:normalViewPr>
  <p:slideViewPr>
    <p:cSldViewPr snapToGrid="0" showGuides="1">
      <p:cViewPr varScale="1">
        <p:scale>
          <a:sx n="71" d="100"/>
          <a:sy n="71" d="100"/>
        </p:scale>
        <p:origin x="1464" y="5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827" Type="http://schemas.openxmlformats.org/officeDocument/2006/relationships/slide" Target="slides/slide1825.xml"/><Relationship Id="rId3042" Type="http://schemas.openxmlformats.org/officeDocument/2006/relationships/slide" Target="slides/slide3040.xml"/><Relationship Id="rId170" Type="http://schemas.openxmlformats.org/officeDocument/2006/relationships/slide" Target="slides/slide168.xml"/><Relationship Id="rId987" Type="http://schemas.openxmlformats.org/officeDocument/2006/relationships/slide" Target="slides/slide985.xml"/><Relationship Id="rId2668" Type="http://schemas.openxmlformats.org/officeDocument/2006/relationships/slide" Target="slides/slide2666.xml"/><Relationship Id="rId2875" Type="http://schemas.openxmlformats.org/officeDocument/2006/relationships/slide" Target="slides/slide2873.xml"/><Relationship Id="rId847" Type="http://schemas.openxmlformats.org/officeDocument/2006/relationships/slide" Target="slides/slide845.xml"/><Relationship Id="rId1477" Type="http://schemas.openxmlformats.org/officeDocument/2006/relationships/slide" Target="slides/slide1475.xml"/><Relationship Id="rId1684" Type="http://schemas.openxmlformats.org/officeDocument/2006/relationships/slide" Target="slides/slide1682.xml"/><Relationship Id="rId1891" Type="http://schemas.openxmlformats.org/officeDocument/2006/relationships/slide" Target="slides/slide1889.xml"/><Relationship Id="rId2528" Type="http://schemas.openxmlformats.org/officeDocument/2006/relationships/slide" Target="slides/slide2526.xml"/><Relationship Id="rId2735" Type="http://schemas.openxmlformats.org/officeDocument/2006/relationships/slide" Target="slides/slide2733.xml"/><Relationship Id="rId2942" Type="http://schemas.openxmlformats.org/officeDocument/2006/relationships/slide" Target="slides/slide2940.xml"/><Relationship Id="rId707" Type="http://schemas.openxmlformats.org/officeDocument/2006/relationships/slide" Target="slides/slide705.xml"/><Relationship Id="rId914" Type="http://schemas.openxmlformats.org/officeDocument/2006/relationships/slide" Target="slides/slide912.xml"/><Relationship Id="rId1337" Type="http://schemas.openxmlformats.org/officeDocument/2006/relationships/slide" Target="slides/slide1335.xml"/><Relationship Id="rId1544" Type="http://schemas.openxmlformats.org/officeDocument/2006/relationships/slide" Target="slides/slide1542.xml"/><Relationship Id="rId1751" Type="http://schemas.openxmlformats.org/officeDocument/2006/relationships/slide" Target="slides/slide1749.xml"/><Relationship Id="rId2802" Type="http://schemas.openxmlformats.org/officeDocument/2006/relationships/slide" Target="slides/slide2800.xml"/><Relationship Id="rId43" Type="http://schemas.openxmlformats.org/officeDocument/2006/relationships/slide" Target="slides/slide41.xml"/><Relationship Id="rId1404" Type="http://schemas.openxmlformats.org/officeDocument/2006/relationships/slide" Target="slides/slide1402.xml"/><Relationship Id="rId1611" Type="http://schemas.openxmlformats.org/officeDocument/2006/relationships/slide" Target="slides/slide1609.xml"/><Relationship Id="rId497" Type="http://schemas.openxmlformats.org/officeDocument/2006/relationships/slide" Target="slides/slide495.xml"/><Relationship Id="rId2178" Type="http://schemas.openxmlformats.org/officeDocument/2006/relationships/slide" Target="slides/slide2176.xml"/><Relationship Id="rId2385" Type="http://schemas.openxmlformats.org/officeDocument/2006/relationships/slide" Target="slides/slide2383.xml"/><Relationship Id="rId357" Type="http://schemas.openxmlformats.org/officeDocument/2006/relationships/slide" Target="slides/slide355.xml"/><Relationship Id="rId1194" Type="http://schemas.openxmlformats.org/officeDocument/2006/relationships/slide" Target="slides/slide1192.xml"/><Relationship Id="rId2038" Type="http://schemas.openxmlformats.org/officeDocument/2006/relationships/slide" Target="slides/slide2036.xml"/><Relationship Id="rId2592" Type="http://schemas.openxmlformats.org/officeDocument/2006/relationships/slide" Target="slides/slide2590.xml"/><Relationship Id="rId217" Type="http://schemas.openxmlformats.org/officeDocument/2006/relationships/slide" Target="slides/slide215.xml"/><Relationship Id="rId564" Type="http://schemas.openxmlformats.org/officeDocument/2006/relationships/slide" Target="slides/slide562.xml"/><Relationship Id="rId771" Type="http://schemas.openxmlformats.org/officeDocument/2006/relationships/slide" Target="slides/slide769.xml"/><Relationship Id="rId2245" Type="http://schemas.openxmlformats.org/officeDocument/2006/relationships/slide" Target="slides/slide2243.xml"/><Relationship Id="rId2452" Type="http://schemas.openxmlformats.org/officeDocument/2006/relationships/slide" Target="slides/slide2450.xml"/><Relationship Id="rId424" Type="http://schemas.openxmlformats.org/officeDocument/2006/relationships/slide" Target="slides/slide422.xml"/><Relationship Id="rId631" Type="http://schemas.openxmlformats.org/officeDocument/2006/relationships/slide" Target="slides/slide629.xml"/><Relationship Id="rId1054" Type="http://schemas.openxmlformats.org/officeDocument/2006/relationships/slide" Target="slides/slide1052.xml"/><Relationship Id="rId1261" Type="http://schemas.openxmlformats.org/officeDocument/2006/relationships/slide" Target="slides/slide1259.xml"/><Relationship Id="rId2105" Type="http://schemas.openxmlformats.org/officeDocument/2006/relationships/slide" Target="slides/slide2103.xml"/><Relationship Id="rId2312" Type="http://schemas.openxmlformats.org/officeDocument/2006/relationships/slide" Target="slides/slide2310.xml"/><Relationship Id="rId1121" Type="http://schemas.openxmlformats.org/officeDocument/2006/relationships/slide" Target="slides/slide1119.xml"/><Relationship Id="rId1938" Type="http://schemas.openxmlformats.org/officeDocument/2006/relationships/slide" Target="slides/slide1936.xml"/><Relationship Id="rId281" Type="http://schemas.openxmlformats.org/officeDocument/2006/relationships/slide" Target="slides/slide279.xml"/><Relationship Id="rId3013" Type="http://schemas.openxmlformats.org/officeDocument/2006/relationships/slide" Target="slides/slide3011.xml"/><Relationship Id="rId141" Type="http://schemas.openxmlformats.org/officeDocument/2006/relationships/slide" Target="slides/slide139.xml"/><Relationship Id="rId7" Type="http://schemas.openxmlformats.org/officeDocument/2006/relationships/slide" Target="slides/slide5.xml"/><Relationship Id="rId2779" Type="http://schemas.openxmlformats.org/officeDocument/2006/relationships/slide" Target="slides/slide2777.xml"/><Relationship Id="rId2986" Type="http://schemas.openxmlformats.org/officeDocument/2006/relationships/slide" Target="slides/slide2984.xml"/><Relationship Id="rId958" Type="http://schemas.openxmlformats.org/officeDocument/2006/relationships/slide" Target="slides/slide956.xml"/><Relationship Id="rId1588" Type="http://schemas.openxmlformats.org/officeDocument/2006/relationships/slide" Target="slides/slide1586.xml"/><Relationship Id="rId1795" Type="http://schemas.openxmlformats.org/officeDocument/2006/relationships/slide" Target="slides/slide1793.xml"/><Relationship Id="rId2639" Type="http://schemas.openxmlformats.org/officeDocument/2006/relationships/slide" Target="slides/slide2637.xml"/><Relationship Id="rId2846" Type="http://schemas.openxmlformats.org/officeDocument/2006/relationships/slide" Target="slides/slide2844.xml"/><Relationship Id="rId87" Type="http://schemas.openxmlformats.org/officeDocument/2006/relationships/slide" Target="slides/slide85.xml"/><Relationship Id="rId818" Type="http://schemas.openxmlformats.org/officeDocument/2006/relationships/slide" Target="slides/slide816.xml"/><Relationship Id="rId1448" Type="http://schemas.openxmlformats.org/officeDocument/2006/relationships/slide" Target="slides/slide1446.xml"/><Relationship Id="rId1655" Type="http://schemas.openxmlformats.org/officeDocument/2006/relationships/slide" Target="slides/slide1653.xml"/><Relationship Id="rId2706" Type="http://schemas.openxmlformats.org/officeDocument/2006/relationships/slide" Target="slides/slide2704.xml"/><Relationship Id="rId1308" Type="http://schemas.openxmlformats.org/officeDocument/2006/relationships/slide" Target="slides/slide1306.xml"/><Relationship Id="rId1862" Type="http://schemas.openxmlformats.org/officeDocument/2006/relationships/slide" Target="slides/slide1860.xml"/><Relationship Id="rId2913" Type="http://schemas.openxmlformats.org/officeDocument/2006/relationships/slide" Target="slides/slide2911.xml"/><Relationship Id="rId1515" Type="http://schemas.openxmlformats.org/officeDocument/2006/relationships/slide" Target="slides/slide1513.xml"/><Relationship Id="rId1722" Type="http://schemas.openxmlformats.org/officeDocument/2006/relationships/slide" Target="slides/slide1720.xml"/><Relationship Id="rId14" Type="http://schemas.openxmlformats.org/officeDocument/2006/relationships/slide" Target="slides/slide12.xml"/><Relationship Id="rId2289" Type="http://schemas.openxmlformats.org/officeDocument/2006/relationships/slide" Target="slides/slide2287.xml"/><Relationship Id="rId2496" Type="http://schemas.openxmlformats.org/officeDocument/2006/relationships/slide" Target="slides/slide2494.xml"/><Relationship Id="rId468" Type="http://schemas.openxmlformats.org/officeDocument/2006/relationships/slide" Target="slides/slide466.xml"/><Relationship Id="rId675" Type="http://schemas.openxmlformats.org/officeDocument/2006/relationships/slide" Target="slides/slide673.xml"/><Relationship Id="rId882" Type="http://schemas.openxmlformats.org/officeDocument/2006/relationships/slide" Target="slides/slide880.xml"/><Relationship Id="rId1098" Type="http://schemas.openxmlformats.org/officeDocument/2006/relationships/slide" Target="slides/slide1096.xml"/><Relationship Id="rId2149" Type="http://schemas.openxmlformats.org/officeDocument/2006/relationships/slide" Target="slides/slide2147.xml"/><Relationship Id="rId2356" Type="http://schemas.openxmlformats.org/officeDocument/2006/relationships/slide" Target="slides/slide2354.xml"/><Relationship Id="rId2563" Type="http://schemas.openxmlformats.org/officeDocument/2006/relationships/slide" Target="slides/slide2561.xml"/><Relationship Id="rId2770" Type="http://schemas.openxmlformats.org/officeDocument/2006/relationships/slide" Target="slides/slide2768.xml"/><Relationship Id="rId328" Type="http://schemas.openxmlformats.org/officeDocument/2006/relationships/slide" Target="slides/slide326.xml"/><Relationship Id="rId535" Type="http://schemas.openxmlformats.org/officeDocument/2006/relationships/slide" Target="slides/slide533.xml"/><Relationship Id="rId742" Type="http://schemas.openxmlformats.org/officeDocument/2006/relationships/slide" Target="slides/slide740.xml"/><Relationship Id="rId1165" Type="http://schemas.openxmlformats.org/officeDocument/2006/relationships/slide" Target="slides/slide1163.xml"/><Relationship Id="rId1372" Type="http://schemas.openxmlformats.org/officeDocument/2006/relationships/slide" Target="slides/slide1370.xml"/><Relationship Id="rId2009" Type="http://schemas.openxmlformats.org/officeDocument/2006/relationships/slide" Target="slides/slide2007.xml"/><Relationship Id="rId2216" Type="http://schemas.openxmlformats.org/officeDocument/2006/relationships/slide" Target="slides/slide2214.xml"/><Relationship Id="rId2423" Type="http://schemas.openxmlformats.org/officeDocument/2006/relationships/slide" Target="slides/slide2421.xml"/><Relationship Id="rId2630" Type="http://schemas.openxmlformats.org/officeDocument/2006/relationships/slide" Target="slides/slide2628.xml"/><Relationship Id="rId602" Type="http://schemas.openxmlformats.org/officeDocument/2006/relationships/slide" Target="slides/slide600.xml"/><Relationship Id="rId1025" Type="http://schemas.openxmlformats.org/officeDocument/2006/relationships/slide" Target="slides/slide1023.xml"/><Relationship Id="rId1232" Type="http://schemas.openxmlformats.org/officeDocument/2006/relationships/slide" Target="slides/slide1230.xml"/><Relationship Id="rId3057" Type="http://schemas.openxmlformats.org/officeDocument/2006/relationships/slide" Target="slides/slide3055.xml"/><Relationship Id="rId185" Type="http://schemas.openxmlformats.org/officeDocument/2006/relationships/slide" Target="slides/slide183.xml"/><Relationship Id="rId1909" Type="http://schemas.openxmlformats.org/officeDocument/2006/relationships/slide" Target="slides/slide1907.xml"/><Relationship Id="rId392" Type="http://schemas.openxmlformats.org/officeDocument/2006/relationships/slide" Target="slides/slide390.xml"/><Relationship Id="rId2073" Type="http://schemas.openxmlformats.org/officeDocument/2006/relationships/slide" Target="slides/slide2071.xml"/><Relationship Id="rId2280" Type="http://schemas.openxmlformats.org/officeDocument/2006/relationships/slide" Target="slides/slide2278.xml"/><Relationship Id="rId252" Type="http://schemas.openxmlformats.org/officeDocument/2006/relationships/slide" Target="slides/slide250.xml"/><Relationship Id="rId2140" Type="http://schemas.openxmlformats.org/officeDocument/2006/relationships/slide" Target="slides/slide2138.xml"/><Relationship Id="rId112" Type="http://schemas.openxmlformats.org/officeDocument/2006/relationships/slide" Target="slides/slide110.xml"/><Relationship Id="rId1699" Type="http://schemas.openxmlformats.org/officeDocument/2006/relationships/slide" Target="slides/slide1697.xml"/><Relationship Id="rId2000" Type="http://schemas.openxmlformats.org/officeDocument/2006/relationships/slide" Target="slides/slide1998.xml"/><Relationship Id="rId2957" Type="http://schemas.openxmlformats.org/officeDocument/2006/relationships/slide" Target="slides/slide2955.xml"/><Relationship Id="rId929" Type="http://schemas.openxmlformats.org/officeDocument/2006/relationships/slide" Target="slides/slide927.xml"/><Relationship Id="rId1559" Type="http://schemas.openxmlformats.org/officeDocument/2006/relationships/slide" Target="slides/slide1557.xml"/><Relationship Id="rId1766" Type="http://schemas.openxmlformats.org/officeDocument/2006/relationships/slide" Target="slides/slide1764.xml"/><Relationship Id="rId1973" Type="http://schemas.openxmlformats.org/officeDocument/2006/relationships/slide" Target="slides/slide1971.xml"/><Relationship Id="rId2817" Type="http://schemas.openxmlformats.org/officeDocument/2006/relationships/slide" Target="slides/slide2815.xml"/><Relationship Id="rId58" Type="http://schemas.openxmlformats.org/officeDocument/2006/relationships/slide" Target="slides/slide56.xml"/><Relationship Id="rId1419" Type="http://schemas.openxmlformats.org/officeDocument/2006/relationships/slide" Target="slides/slide1417.xml"/><Relationship Id="rId1626" Type="http://schemas.openxmlformats.org/officeDocument/2006/relationships/slide" Target="slides/slide1624.xml"/><Relationship Id="rId1833" Type="http://schemas.openxmlformats.org/officeDocument/2006/relationships/slide" Target="slides/slide1831.xml"/><Relationship Id="rId1900" Type="http://schemas.openxmlformats.org/officeDocument/2006/relationships/slide" Target="slides/slide1898.xml"/><Relationship Id="rId579" Type="http://schemas.openxmlformats.org/officeDocument/2006/relationships/slide" Target="slides/slide577.xml"/><Relationship Id="rId786" Type="http://schemas.openxmlformats.org/officeDocument/2006/relationships/slide" Target="slides/slide784.xml"/><Relationship Id="rId993" Type="http://schemas.openxmlformats.org/officeDocument/2006/relationships/slide" Target="slides/slide991.xml"/><Relationship Id="rId2467" Type="http://schemas.openxmlformats.org/officeDocument/2006/relationships/slide" Target="slides/slide2465.xml"/><Relationship Id="rId2674" Type="http://schemas.openxmlformats.org/officeDocument/2006/relationships/slide" Target="slides/slide2672.xml"/><Relationship Id="rId439" Type="http://schemas.openxmlformats.org/officeDocument/2006/relationships/slide" Target="slides/slide437.xml"/><Relationship Id="rId646" Type="http://schemas.openxmlformats.org/officeDocument/2006/relationships/slide" Target="slides/slide644.xml"/><Relationship Id="rId1069" Type="http://schemas.openxmlformats.org/officeDocument/2006/relationships/slide" Target="slides/slide1067.xml"/><Relationship Id="rId1276" Type="http://schemas.openxmlformats.org/officeDocument/2006/relationships/slide" Target="slides/slide1274.xml"/><Relationship Id="rId1483" Type="http://schemas.openxmlformats.org/officeDocument/2006/relationships/slide" Target="slides/slide1481.xml"/><Relationship Id="rId2327" Type="http://schemas.openxmlformats.org/officeDocument/2006/relationships/slide" Target="slides/slide2325.xml"/><Relationship Id="rId2881" Type="http://schemas.openxmlformats.org/officeDocument/2006/relationships/slide" Target="slides/slide2879.xml"/><Relationship Id="rId506" Type="http://schemas.openxmlformats.org/officeDocument/2006/relationships/slide" Target="slides/slide504.xml"/><Relationship Id="rId853" Type="http://schemas.openxmlformats.org/officeDocument/2006/relationships/slide" Target="slides/slide851.xml"/><Relationship Id="rId1136" Type="http://schemas.openxmlformats.org/officeDocument/2006/relationships/slide" Target="slides/slide1134.xml"/><Relationship Id="rId1690" Type="http://schemas.openxmlformats.org/officeDocument/2006/relationships/slide" Target="slides/slide1688.xml"/><Relationship Id="rId2534" Type="http://schemas.openxmlformats.org/officeDocument/2006/relationships/slide" Target="slides/slide2532.xml"/><Relationship Id="rId2741" Type="http://schemas.openxmlformats.org/officeDocument/2006/relationships/slide" Target="slides/slide2739.xml"/><Relationship Id="rId713" Type="http://schemas.openxmlformats.org/officeDocument/2006/relationships/slide" Target="slides/slide711.xml"/><Relationship Id="rId920" Type="http://schemas.openxmlformats.org/officeDocument/2006/relationships/slide" Target="slides/slide918.xml"/><Relationship Id="rId1343" Type="http://schemas.openxmlformats.org/officeDocument/2006/relationships/slide" Target="slides/slide1341.xml"/><Relationship Id="rId1550" Type="http://schemas.openxmlformats.org/officeDocument/2006/relationships/slide" Target="slides/slide1548.xml"/><Relationship Id="rId2601" Type="http://schemas.openxmlformats.org/officeDocument/2006/relationships/slide" Target="slides/slide2599.xml"/><Relationship Id="rId1203" Type="http://schemas.openxmlformats.org/officeDocument/2006/relationships/slide" Target="slides/slide1201.xml"/><Relationship Id="rId1410" Type="http://schemas.openxmlformats.org/officeDocument/2006/relationships/slide" Target="slides/slide1408.xml"/><Relationship Id="rId296" Type="http://schemas.openxmlformats.org/officeDocument/2006/relationships/slide" Target="slides/slide294.xml"/><Relationship Id="rId2184" Type="http://schemas.openxmlformats.org/officeDocument/2006/relationships/slide" Target="slides/slide2182.xml"/><Relationship Id="rId2391" Type="http://schemas.openxmlformats.org/officeDocument/2006/relationships/slide" Target="slides/slide2389.xml"/><Relationship Id="rId3028" Type="http://schemas.openxmlformats.org/officeDocument/2006/relationships/slide" Target="slides/slide3026.xml"/><Relationship Id="rId156" Type="http://schemas.openxmlformats.org/officeDocument/2006/relationships/slide" Target="slides/slide154.xml"/><Relationship Id="rId363" Type="http://schemas.openxmlformats.org/officeDocument/2006/relationships/slide" Target="slides/slide361.xml"/><Relationship Id="rId570" Type="http://schemas.openxmlformats.org/officeDocument/2006/relationships/slide" Target="slides/slide568.xml"/><Relationship Id="rId2044" Type="http://schemas.openxmlformats.org/officeDocument/2006/relationships/slide" Target="slides/slide2042.xml"/><Relationship Id="rId2251" Type="http://schemas.openxmlformats.org/officeDocument/2006/relationships/slide" Target="slides/slide2249.xml"/><Relationship Id="rId223" Type="http://schemas.openxmlformats.org/officeDocument/2006/relationships/slide" Target="slides/slide221.xml"/><Relationship Id="rId430" Type="http://schemas.openxmlformats.org/officeDocument/2006/relationships/slide" Target="slides/slide428.xml"/><Relationship Id="rId1060" Type="http://schemas.openxmlformats.org/officeDocument/2006/relationships/slide" Target="slides/slide1058.xml"/><Relationship Id="rId2111" Type="http://schemas.openxmlformats.org/officeDocument/2006/relationships/slide" Target="slides/slide2109.xml"/><Relationship Id="rId1877" Type="http://schemas.openxmlformats.org/officeDocument/2006/relationships/slide" Target="slides/slide1875.xml"/><Relationship Id="rId2928" Type="http://schemas.openxmlformats.org/officeDocument/2006/relationships/slide" Target="slides/slide2926.xml"/><Relationship Id="rId1737" Type="http://schemas.openxmlformats.org/officeDocument/2006/relationships/slide" Target="slides/slide1735.xml"/><Relationship Id="rId1944" Type="http://schemas.openxmlformats.org/officeDocument/2006/relationships/slide" Target="slides/slide1942.xml"/><Relationship Id="rId29" Type="http://schemas.openxmlformats.org/officeDocument/2006/relationships/slide" Target="slides/slide27.xml"/><Relationship Id="rId1804" Type="http://schemas.openxmlformats.org/officeDocument/2006/relationships/slide" Target="slides/slide1802.xml"/><Relationship Id="rId897" Type="http://schemas.openxmlformats.org/officeDocument/2006/relationships/slide" Target="slides/slide895.xml"/><Relationship Id="rId2578" Type="http://schemas.openxmlformats.org/officeDocument/2006/relationships/slide" Target="slides/slide2576.xml"/><Relationship Id="rId2785" Type="http://schemas.openxmlformats.org/officeDocument/2006/relationships/slide" Target="slides/slide2783.xml"/><Relationship Id="rId2992" Type="http://schemas.openxmlformats.org/officeDocument/2006/relationships/slide" Target="slides/slide2990.xml"/><Relationship Id="rId757" Type="http://schemas.openxmlformats.org/officeDocument/2006/relationships/slide" Target="slides/slide755.xml"/><Relationship Id="rId964" Type="http://schemas.openxmlformats.org/officeDocument/2006/relationships/slide" Target="slides/slide962.xml"/><Relationship Id="rId1387" Type="http://schemas.openxmlformats.org/officeDocument/2006/relationships/slide" Target="slides/slide1385.xml"/><Relationship Id="rId1594" Type="http://schemas.openxmlformats.org/officeDocument/2006/relationships/slide" Target="slides/slide1592.xml"/><Relationship Id="rId2438" Type="http://schemas.openxmlformats.org/officeDocument/2006/relationships/slide" Target="slides/slide2436.xml"/><Relationship Id="rId2645" Type="http://schemas.openxmlformats.org/officeDocument/2006/relationships/slide" Target="slides/slide2643.xml"/><Relationship Id="rId2852" Type="http://schemas.openxmlformats.org/officeDocument/2006/relationships/slide" Target="slides/slide2850.xml"/><Relationship Id="rId93" Type="http://schemas.openxmlformats.org/officeDocument/2006/relationships/slide" Target="slides/slide91.xml"/><Relationship Id="rId617" Type="http://schemas.openxmlformats.org/officeDocument/2006/relationships/slide" Target="slides/slide615.xml"/><Relationship Id="rId824" Type="http://schemas.openxmlformats.org/officeDocument/2006/relationships/slide" Target="slides/slide822.xml"/><Relationship Id="rId1247" Type="http://schemas.openxmlformats.org/officeDocument/2006/relationships/slide" Target="slides/slide1245.xml"/><Relationship Id="rId1454" Type="http://schemas.openxmlformats.org/officeDocument/2006/relationships/slide" Target="slides/slide1452.xml"/><Relationship Id="rId1661" Type="http://schemas.openxmlformats.org/officeDocument/2006/relationships/slide" Target="slides/slide1659.xml"/><Relationship Id="rId2505" Type="http://schemas.openxmlformats.org/officeDocument/2006/relationships/slide" Target="slides/slide2503.xml"/><Relationship Id="rId2712" Type="http://schemas.openxmlformats.org/officeDocument/2006/relationships/slide" Target="slides/slide2710.xml"/><Relationship Id="rId1107" Type="http://schemas.openxmlformats.org/officeDocument/2006/relationships/slide" Target="slides/slide1105.xml"/><Relationship Id="rId1314" Type="http://schemas.openxmlformats.org/officeDocument/2006/relationships/slide" Target="slides/slide1312.xml"/><Relationship Id="rId1521" Type="http://schemas.openxmlformats.org/officeDocument/2006/relationships/slide" Target="slides/slide1519.xml"/><Relationship Id="rId20" Type="http://schemas.openxmlformats.org/officeDocument/2006/relationships/slide" Target="slides/slide18.xml"/><Relationship Id="rId2088" Type="http://schemas.openxmlformats.org/officeDocument/2006/relationships/slide" Target="slides/slide2086.xml"/><Relationship Id="rId2295" Type="http://schemas.openxmlformats.org/officeDocument/2006/relationships/slide" Target="slides/slide2293.xml"/><Relationship Id="rId267" Type="http://schemas.openxmlformats.org/officeDocument/2006/relationships/slide" Target="slides/slide265.xml"/><Relationship Id="rId474" Type="http://schemas.openxmlformats.org/officeDocument/2006/relationships/slide" Target="slides/slide472.xml"/><Relationship Id="rId2155" Type="http://schemas.openxmlformats.org/officeDocument/2006/relationships/slide" Target="slides/slide2153.xml"/><Relationship Id="rId127" Type="http://schemas.openxmlformats.org/officeDocument/2006/relationships/slide" Target="slides/slide125.xml"/><Relationship Id="rId681" Type="http://schemas.openxmlformats.org/officeDocument/2006/relationships/slide" Target="slides/slide679.xml"/><Relationship Id="rId2362" Type="http://schemas.openxmlformats.org/officeDocument/2006/relationships/slide" Target="slides/slide2360.xml"/><Relationship Id="rId334" Type="http://schemas.openxmlformats.org/officeDocument/2006/relationships/slide" Target="slides/slide332.xml"/><Relationship Id="rId541" Type="http://schemas.openxmlformats.org/officeDocument/2006/relationships/slide" Target="slides/slide539.xml"/><Relationship Id="rId1171" Type="http://schemas.openxmlformats.org/officeDocument/2006/relationships/slide" Target="slides/slide1169.xml"/><Relationship Id="rId2015" Type="http://schemas.openxmlformats.org/officeDocument/2006/relationships/slide" Target="slides/slide2013.xml"/><Relationship Id="rId2222" Type="http://schemas.openxmlformats.org/officeDocument/2006/relationships/slide" Target="slides/slide2220.xml"/><Relationship Id="rId401" Type="http://schemas.openxmlformats.org/officeDocument/2006/relationships/slide" Target="slides/slide399.xml"/><Relationship Id="rId1031" Type="http://schemas.openxmlformats.org/officeDocument/2006/relationships/slide" Target="slides/slide1029.xml"/><Relationship Id="rId1988" Type="http://schemas.openxmlformats.org/officeDocument/2006/relationships/slide" Target="slides/slide1986.xml"/><Relationship Id="rId1848" Type="http://schemas.openxmlformats.org/officeDocument/2006/relationships/slide" Target="slides/slide1846.xml"/><Relationship Id="rId3063" Type="http://schemas.openxmlformats.org/officeDocument/2006/relationships/tableStyles" Target="tableStyles.xml"/><Relationship Id="rId191" Type="http://schemas.openxmlformats.org/officeDocument/2006/relationships/slide" Target="slides/slide189.xml"/><Relationship Id="rId1708" Type="http://schemas.openxmlformats.org/officeDocument/2006/relationships/slide" Target="slides/slide1706.xml"/><Relationship Id="rId1915" Type="http://schemas.openxmlformats.org/officeDocument/2006/relationships/slide" Target="slides/slide1913.xml"/><Relationship Id="rId2689" Type="http://schemas.openxmlformats.org/officeDocument/2006/relationships/slide" Target="slides/slide2687.xml"/><Relationship Id="rId2896" Type="http://schemas.openxmlformats.org/officeDocument/2006/relationships/slide" Target="slides/slide2894.xml"/><Relationship Id="rId868" Type="http://schemas.openxmlformats.org/officeDocument/2006/relationships/slide" Target="slides/slide866.xml"/><Relationship Id="rId1498" Type="http://schemas.openxmlformats.org/officeDocument/2006/relationships/slide" Target="slides/slide1496.xml"/><Relationship Id="rId2549" Type="http://schemas.openxmlformats.org/officeDocument/2006/relationships/slide" Target="slides/slide2547.xml"/><Relationship Id="rId2756" Type="http://schemas.openxmlformats.org/officeDocument/2006/relationships/slide" Target="slides/slide2754.xml"/><Relationship Id="rId2963" Type="http://schemas.openxmlformats.org/officeDocument/2006/relationships/slide" Target="slides/slide2961.xml"/><Relationship Id="rId728" Type="http://schemas.openxmlformats.org/officeDocument/2006/relationships/slide" Target="slides/slide726.xml"/><Relationship Id="rId935" Type="http://schemas.openxmlformats.org/officeDocument/2006/relationships/slide" Target="slides/slide933.xml"/><Relationship Id="rId1358" Type="http://schemas.openxmlformats.org/officeDocument/2006/relationships/slide" Target="slides/slide1356.xml"/><Relationship Id="rId1565" Type="http://schemas.openxmlformats.org/officeDocument/2006/relationships/slide" Target="slides/slide1563.xml"/><Relationship Id="rId1772" Type="http://schemas.openxmlformats.org/officeDocument/2006/relationships/slide" Target="slides/slide1770.xml"/><Relationship Id="rId2409" Type="http://schemas.openxmlformats.org/officeDocument/2006/relationships/slide" Target="slides/slide2407.xml"/><Relationship Id="rId2616" Type="http://schemas.openxmlformats.org/officeDocument/2006/relationships/slide" Target="slides/slide2614.xml"/><Relationship Id="rId64" Type="http://schemas.openxmlformats.org/officeDocument/2006/relationships/slide" Target="slides/slide62.xml"/><Relationship Id="rId1218" Type="http://schemas.openxmlformats.org/officeDocument/2006/relationships/slide" Target="slides/slide1216.xml"/><Relationship Id="rId1425" Type="http://schemas.openxmlformats.org/officeDocument/2006/relationships/slide" Target="slides/slide1423.xml"/><Relationship Id="rId2823" Type="http://schemas.openxmlformats.org/officeDocument/2006/relationships/slide" Target="slides/slide2821.xml"/><Relationship Id="rId1632" Type="http://schemas.openxmlformats.org/officeDocument/2006/relationships/slide" Target="slides/slide1630.xml"/><Relationship Id="rId2199" Type="http://schemas.openxmlformats.org/officeDocument/2006/relationships/slide" Target="slides/slide2197.xml"/><Relationship Id="rId378" Type="http://schemas.openxmlformats.org/officeDocument/2006/relationships/slide" Target="slides/slide376.xml"/><Relationship Id="rId585" Type="http://schemas.openxmlformats.org/officeDocument/2006/relationships/slide" Target="slides/slide583.xml"/><Relationship Id="rId792" Type="http://schemas.openxmlformats.org/officeDocument/2006/relationships/slide" Target="slides/slide790.xml"/><Relationship Id="rId2059" Type="http://schemas.openxmlformats.org/officeDocument/2006/relationships/slide" Target="slides/slide2057.xml"/><Relationship Id="rId2266" Type="http://schemas.openxmlformats.org/officeDocument/2006/relationships/slide" Target="slides/slide2264.xml"/><Relationship Id="rId2473" Type="http://schemas.openxmlformats.org/officeDocument/2006/relationships/slide" Target="slides/slide2471.xml"/><Relationship Id="rId2680" Type="http://schemas.openxmlformats.org/officeDocument/2006/relationships/slide" Target="slides/slide2678.xml"/><Relationship Id="rId238" Type="http://schemas.openxmlformats.org/officeDocument/2006/relationships/slide" Target="slides/slide236.xml"/><Relationship Id="rId445" Type="http://schemas.openxmlformats.org/officeDocument/2006/relationships/slide" Target="slides/slide443.xml"/><Relationship Id="rId652" Type="http://schemas.openxmlformats.org/officeDocument/2006/relationships/slide" Target="slides/slide650.xml"/><Relationship Id="rId1075" Type="http://schemas.openxmlformats.org/officeDocument/2006/relationships/slide" Target="slides/slide1073.xml"/><Relationship Id="rId1282" Type="http://schemas.openxmlformats.org/officeDocument/2006/relationships/slide" Target="slides/slide1280.xml"/><Relationship Id="rId2126" Type="http://schemas.openxmlformats.org/officeDocument/2006/relationships/slide" Target="slides/slide2124.xml"/><Relationship Id="rId2333" Type="http://schemas.openxmlformats.org/officeDocument/2006/relationships/slide" Target="slides/slide2331.xml"/><Relationship Id="rId2540" Type="http://schemas.openxmlformats.org/officeDocument/2006/relationships/slide" Target="slides/slide2538.xml"/><Relationship Id="rId305" Type="http://schemas.openxmlformats.org/officeDocument/2006/relationships/slide" Target="slides/slide303.xml"/><Relationship Id="rId512" Type="http://schemas.openxmlformats.org/officeDocument/2006/relationships/slide" Target="slides/slide510.xml"/><Relationship Id="rId1142" Type="http://schemas.openxmlformats.org/officeDocument/2006/relationships/slide" Target="slides/slide1140.xml"/><Relationship Id="rId2400" Type="http://schemas.openxmlformats.org/officeDocument/2006/relationships/slide" Target="slides/slide2398.xml"/><Relationship Id="rId1002" Type="http://schemas.openxmlformats.org/officeDocument/2006/relationships/slide" Target="slides/slide1000.xml"/><Relationship Id="rId1959" Type="http://schemas.openxmlformats.org/officeDocument/2006/relationships/slide" Target="slides/slide1957.xml"/><Relationship Id="rId1819" Type="http://schemas.openxmlformats.org/officeDocument/2006/relationships/slide" Target="slides/slide1817.xml"/><Relationship Id="rId2190" Type="http://schemas.openxmlformats.org/officeDocument/2006/relationships/slide" Target="slides/slide2188.xml"/><Relationship Id="rId3034" Type="http://schemas.openxmlformats.org/officeDocument/2006/relationships/slide" Target="slides/slide3032.xml"/><Relationship Id="rId162" Type="http://schemas.openxmlformats.org/officeDocument/2006/relationships/slide" Target="slides/slide160.xml"/><Relationship Id="rId2050" Type="http://schemas.openxmlformats.org/officeDocument/2006/relationships/slide" Target="slides/slide2048.xml"/><Relationship Id="rId979" Type="http://schemas.openxmlformats.org/officeDocument/2006/relationships/slide" Target="slides/slide977.xml"/><Relationship Id="rId839" Type="http://schemas.openxmlformats.org/officeDocument/2006/relationships/slide" Target="slides/slide837.xml"/><Relationship Id="rId1469" Type="http://schemas.openxmlformats.org/officeDocument/2006/relationships/slide" Target="slides/slide1467.xml"/><Relationship Id="rId2867" Type="http://schemas.openxmlformats.org/officeDocument/2006/relationships/slide" Target="slides/slide2865.xml"/><Relationship Id="rId1676" Type="http://schemas.openxmlformats.org/officeDocument/2006/relationships/slide" Target="slides/slide1674.xml"/><Relationship Id="rId1883" Type="http://schemas.openxmlformats.org/officeDocument/2006/relationships/slide" Target="slides/slide1881.xml"/><Relationship Id="rId2727" Type="http://schemas.openxmlformats.org/officeDocument/2006/relationships/slide" Target="slides/slide2725.xml"/><Relationship Id="rId2934" Type="http://schemas.openxmlformats.org/officeDocument/2006/relationships/slide" Target="slides/slide2932.xml"/><Relationship Id="rId906" Type="http://schemas.openxmlformats.org/officeDocument/2006/relationships/slide" Target="slides/slide904.xml"/><Relationship Id="rId1329" Type="http://schemas.openxmlformats.org/officeDocument/2006/relationships/slide" Target="slides/slide1327.xml"/><Relationship Id="rId1536" Type="http://schemas.openxmlformats.org/officeDocument/2006/relationships/slide" Target="slides/slide1534.xml"/><Relationship Id="rId1743" Type="http://schemas.openxmlformats.org/officeDocument/2006/relationships/slide" Target="slides/slide1741.xml"/><Relationship Id="rId1950" Type="http://schemas.openxmlformats.org/officeDocument/2006/relationships/slide" Target="slides/slide1948.xml"/><Relationship Id="rId35" Type="http://schemas.openxmlformats.org/officeDocument/2006/relationships/slide" Target="slides/slide33.xml"/><Relationship Id="rId1603" Type="http://schemas.openxmlformats.org/officeDocument/2006/relationships/slide" Target="slides/slide1601.xml"/><Relationship Id="rId1810" Type="http://schemas.openxmlformats.org/officeDocument/2006/relationships/slide" Target="slides/slide1808.xml"/><Relationship Id="rId489" Type="http://schemas.openxmlformats.org/officeDocument/2006/relationships/slide" Target="slides/slide487.xml"/><Relationship Id="rId696" Type="http://schemas.openxmlformats.org/officeDocument/2006/relationships/slide" Target="slides/slide694.xml"/><Relationship Id="rId2377" Type="http://schemas.openxmlformats.org/officeDocument/2006/relationships/slide" Target="slides/slide2375.xml"/><Relationship Id="rId2584" Type="http://schemas.openxmlformats.org/officeDocument/2006/relationships/slide" Target="slides/slide2582.xml"/><Relationship Id="rId2791" Type="http://schemas.openxmlformats.org/officeDocument/2006/relationships/slide" Target="slides/slide2789.xml"/><Relationship Id="rId349" Type="http://schemas.openxmlformats.org/officeDocument/2006/relationships/slide" Target="slides/slide347.xml"/><Relationship Id="rId556" Type="http://schemas.openxmlformats.org/officeDocument/2006/relationships/slide" Target="slides/slide554.xml"/><Relationship Id="rId763" Type="http://schemas.openxmlformats.org/officeDocument/2006/relationships/slide" Target="slides/slide761.xml"/><Relationship Id="rId1186" Type="http://schemas.openxmlformats.org/officeDocument/2006/relationships/slide" Target="slides/slide1184.xml"/><Relationship Id="rId1393" Type="http://schemas.openxmlformats.org/officeDocument/2006/relationships/slide" Target="slides/slide1391.xml"/><Relationship Id="rId2237" Type="http://schemas.openxmlformats.org/officeDocument/2006/relationships/slide" Target="slides/slide2235.xml"/><Relationship Id="rId2444" Type="http://schemas.openxmlformats.org/officeDocument/2006/relationships/slide" Target="slides/slide2442.xml"/><Relationship Id="rId209" Type="http://schemas.openxmlformats.org/officeDocument/2006/relationships/slide" Target="slides/slide207.xml"/><Relationship Id="rId416" Type="http://schemas.openxmlformats.org/officeDocument/2006/relationships/slide" Target="slides/slide414.xml"/><Relationship Id="rId970" Type="http://schemas.openxmlformats.org/officeDocument/2006/relationships/slide" Target="slides/slide968.xml"/><Relationship Id="rId1046" Type="http://schemas.openxmlformats.org/officeDocument/2006/relationships/slide" Target="slides/slide1044.xml"/><Relationship Id="rId1253" Type="http://schemas.openxmlformats.org/officeDocument/2006/relationships/slide" Target="slides/slide1251.xml"/><Relationship Id="rId2651" Type="http://schemas.openxmlformats.org/officeDocument/2006/relationships/slide" Target="slides/slide2649.xml"/><Relationship Id="rId623" Type="http://schemas.openxmlformats.org/officeDocument/2006/relationships/slide" Target="slides/slide621.xml"/><Relationship Id="rId830" Type="http://schemas.openxmlformats.org/officeDocument/2006/relationships/slide" Target="slides/slide828.xml"/><Relationship Id="rId1460" Type="http://schemas.openxmlformats.org/officeDocument/2006/relationships/slide" Target="slides/slide1458.xml"/><Relationship Id="rId2304" Type="http://schemas.openxmlformats.org/officeDocument/2006/relationships/slide" Target="slides/slide2302.xml"/><Relationship Id="rId2511" Type="http://schemas.openxmlformats.org/officeDocument/2006/relationships/slide" Target="slides/slide2509.xml"/><Relationship Id="rId1113" Type="http://schemas.openxmlformats.org/officeDocument/2006/relationships/slide" Target="slides/slide1111.xml"/><Relationship Id="rId1320" Type="http://schemas.openxmlformats.org/officeDocument/2006/relationships/slide" Target="slides/slide1318.xml"/><Relationship Id="rId2094" Type="http://schemas.openxmlformats.org/officeDocument/2006/relationships/slide" Target="slides/slide2092.xml"/><Relationship Id="rId273" Type="http://schemas.openxmlformats.org/officeDocument/2006/relationships/slide" Target="slides/slide271.xml"/><Relationship Id="rId480" Type="http://schemas.openxmlformats.org/officeDocument/2006/relationships/slide" Target="slides/slide478.xml"/><Relationship Id="rId2161" Type="http://schemas.openxmlformats.org/officeDocument/2006/relationships/slide" Target="slides/slide2159.xml"/><Relationship Id="rId3005" Type="http://schemas.openxmlformats.org/officeDocument/2006/relationships/slide" Target="slides/slide3003.xml"/><Relationship Id="rId133" Type="http://schemas.openxmlformats.org/officeDocument/2006/relationships/slide" Target="slides/slide131.xml"/><Relationship Id="rId340" Type="http://schemas.openxmlformats.org/officeDocument/2006/relationships/slide" Target="slides/slide338.xml"/><Relationship Id="rId2021" Type="http://schemas.openxmlformats.org/officeDocument/2006/relationships/slide" Target="slides/slide2019.xml"/><Relationship Id="rId200" Type="http://schemas.openxmlformats.org/officeDocument/2006/relationships/slide" Target="slides/slide198.xml"/><Relationship Id="rId2978" Type="http://schemas.openxmlformats.org/officeDocument/2006/relationships/slide" Target="slides/slide2976.xml"/><Relationship Id="rId1787" Type="http://schemas.openxmlformats.org/officeDocument/2006/relationships/slide" Target="slides/slide1785.xml"/><Relationship Id="rId1994" Type="http://schemas.openxmlformats.org/officeDocument/2006/relationships/slide" Target="slides/slide1992.xml"/><Relationship Id="rId2838" Type="http://schemas.openxmlformats.org/officeDocument/2006/relationships/slide" Target="slides/slide2836.xml"/><Relationship Id="rId79" Type="http://schemas.openxmlformats.org/officeDocument/2006/relationships/slide" Target="slides/slide77.xml"/><Relationship Id="rId1647" Type="http://schemas.openxmlformats.org/officeDocument/2006/relationships/slide" Target="slides/slide1645.xml"/><Relationship Id="rId1854" Type="http://schemas.openxmlformats.org/officeDocument/2006/relationships/slide" Target="slides/slide1852.xml"/><Relationship Id="rId2905" Type="http://schemas.openxmlformats.org/officeDocument/2006/relationships/slide" Target="slides/slide2903.xml"/><Relationship Id="rId1507" Type="http://schemas.openxmlformats.org/officeDocument/2006/relationships/slide" Target="slides/slide1505.xml"/><Relationship Id="rId1714" Type="http://schemas.openxmlformats.org/officeDocument/2006/relationships/slide" Target="slides/slide1712.xml"/><Relationship Id="rId1921" Type="http://schemas.openxmlformats.org/officeDocument/2006/relationships/slide" Target="slides/slide1919.xml"/><Relationship Id="rId2488" Type="http://schemas.openxmlformats.org/officeDocument/2006/relationships/slide" Target="slides/slide2486.xml"/><Relationship Id="rId1297" Type="http://schemas.openxmlformats.org/officeDocument/2006/relationships/slide" Target="slides/slide1295.xml"/><Relationship Id="rId2695" Type="http://schemas.openxmlformats.org/officeDocument/2006/relationships/slide" Target="slides/slide2693.xml"/><Relationship Id="rId667" Type="http://schemas.openxmlformats.org/officeDocument/2006/relationships/slide" Target="slides/slide665.xml"/><Relationship Id="rId874" Type="http://schemas.openxmlformats.org/officeDocument/2006/relationships/slide" Target="slides/slide872.xml"/><Relationship Id="rId2348" Type="http://schemas.openxmlformats.org/officeDocument/2006/relationships/slide" Target="slides/slide2346.xml"/><Relationship Id="rId2555" Type="http://schemas.openxmlformats.org/officeDocument/2006/relationships/slide" Target="slides/slide2553.xml"/><Relationship Id="rId2762" Type="http://schemas.openxmlformats.org/officeDocument/2006/relationships/slide" Target="slides/slide2760.xml"/><Relationship Id="rId527" Type="http://schemas.openxmlformats.org/officeDocument/2006/relationships/slide" Target="slides/slide525.xml"/><Relationship Id="rId734" Type="http://schemas.openxmlformats.org/officeDocument/2006/relationships/slide" Target="slides/slide732.xml"/><Relationship Id="rId941" Type="http://schemas.openxmlformats.org/officeDocument/2006/relationships/slide" Target="slides/slide939.xml"/><Relationship Id="rId1157" Type="http://schemas.openxmlformats.org/officeDocument/2006/relationships/slide" Target="slides/slide1155.xml"/><Relationship Id="rId1364" Type="http://schemas.openxmlformats.org/officeDocument/2006/relationships/slide" Target="slides/slide1362.xml"/><Relationship Id="rId1571" Type="http://schemas.openxmlformats.org/officeDocument/2006/relationships/slide" Target="slides/slide1569.xml"/><Relationship Id="rId2208" Type="http://schemas.openxmlformats.org/officeDocument/2006/relationships/slide" Target="slides/slide2206.xml"/><Relationship Id="rId2415" Type="http://schemas.openxmlformats.org/officeDocument/2006/relationships/slide" Target="slides/slide2413.xml"/><Relationship Id="rId2622" Type="http://schemas.openxmlformats.org/officeDocument/2006/relationships/slide" Target="slides/slide2620.xml"/><Relationship Id="rId70" Type="http://schemas.openxmlformats.org/officeDocument/2006/relationships/slide" Target="slides/slide68.xml"/><Relationship Id="rId801" Type="http://schemas.openxmlformats.org/officeDocument/2006/relationships/slide" Target="slides/slide799.xml"/><Relationship Id="rId1017" Type="http://schemas.openxmlformats.org/officeDocument/2006/relationships/slide" Target="slides/slide1015.xml"/><Relationship Id="rId1224" Type="http://schemas.openxmlformats.org/officeDocument/2006/relationships/slide" Target="slides/slide1222.xml"/><Relationship Id="rId1431" Type="http://schemas.openxmlformats.org/officeDocument/2006/relationships/slide" Target="slides/slide1429.xml"/><Relationship Id="rId3049" Type="http://schemas.openxmlformats.org/officeDocument/2006/relationships/slide" Target="slides/slide3047.xml"/><Relationship Id="rId177" Type="http://schemas.openxmlformats.org/officeDocument/2006/relationships/slide" Target="slides/slide175.xml"/><Relationship Id="rId384" Type="http://schemas.openxmlformats.org/officeDocument/2006/relationships/slide" Target="slides/slide382.xml"/><Relationship Id="rId591" Type="http://schemas.openxmlformats.org/officeDocument/2006/relationships/slide" Target="slides/slide589.xml"/><Relationship Id="rId2065" Type="http://schemas.openxmlformats.org/officeDocument/2006/relationships/slide" Target="slides/slide2063.xml"/><Relationship Id="rId2272" Type="http://schemas.openxmlformats.org/officeDocument/2006/relationships/slide" Target="slides/slide2270.xml"/><Relationship Id="rId244" Type="http://schemas.openxmlformats.org/officeDocument/2006/relationships/slide" Target="slides/slide242.xml"/><Relationship Id="rId1081" Type="http://schemas.openxmlformats.org/officeDocument/2006/relationships/slide" Target="slides/slide1079.xml"/><Relationship Id="rId451" Type="http://schemas.openxmlformats.org/officeDocument/2006/relationships/slide" Target="slides/slide449.xml"/><Relationship Id="rId2132" Type="http://schemas.openxmlformats.org/officeDocument/2006/relationships/slide" Target="slides/slide2130.xml"/><Relationship Id="rId104" Type="http://schemas.openxmlformats.org/officeDocument/2006/relationships/slide" Target="slides/slide102.xml"/><Relationship Id="rId311" Type="http://schemas.openxmlformats.org/officeDocument/2006/relationships/slide" Target="slides/slide309.xml"/><Relationship Id="rId1898" Type="http://schemas.openxmlformats.org/officeDocument/2006/relationships/slide" Target="slides/slide1896.xml"/><Relationship Id="rId2949" Type="http://schemas.openxmlformats.org/officeDocument/2006/relationships/slide" Target="slides/slide2947.xml"/><Relationship Id="rId1758" Type="http://schemas.openxmlformats.org/officeDocument/2006/relationships/slide" Target="slides/slide1756.xml"/><Relationship Id="rId2809" Type="http://schemas.openxmlformats.org/officeDocument/2006/relationships/slide" Target="slides/slide2807.xml"/><Relationship Id="rId1965" Type="http://schemas.openxmlformats.org/officeDocument/2006/relationships/slide" Target="slides/slide1963.xml"/><Relationship Id="rId1618" Type="http://schemas.openxmlformats.org/officeDocument/2006/relationships/slide" Target="slides/slide1616.xml"/><Relationship Id="rId1825" Type="http://schemas.openxmlformats.org/officeDocument/2006/relationships/slide" Target="slides/slide1823.xml"/><Relationship Id="rId3040" Type="http://schemas.openxmlformats.org/officeDocument/2006/relationships/slide" Target="slides/slide3038.xml"/><Relationship Id="rId2599" Type="http://schemas.openxmlformats.org/officeDocument/2006/relationships/slide" Target="slides/slide2597.xml"/><Relationship Id="rId778" Type="http://schemas.openxmlformats.org/officeDocument/2006/relationships/slide" Target="slides/slide776.xml"/><Relationship Id="rId985" Type="http://schemas.openxmlformats.org/officeDocument/2006/relationships/slide" Target="slides/slide983.xml"/><Relationship Id="rId2459" Type="http://schemas.openxmlformats.org/officeDocument/2006/relationships/slide" Target="slides/slide2457.xml"/><Relationship Id="rId2666" Type="http://schemas.openxmlformats.org/officeDocument/2006/relationships/slide" Target="slides/slide2664.xml"/><Relationship Id="rId2873" Type="http://schemas.openxmlformats.org/officeDocument/2006/relationships/slide" Target="slides/slide2871.xml"/><Relationship Id="rId638" Type="http://schemas.openxmlformats.org/officeDocument/2006/relationships/slide" Target="slides/slide636.xml"/><Relationship Id="rId845" Type="http://schemas.openxmlformats.org/officeDocument/2006/relationships/slide" Target="slides/slide843.xml"/><Relationship Id="rId1268" Type="http://schemas.openxmlformats.org/officeDocument/2006/relationships/slide" Target="slides/slide1266.xml"/><Relationship Id="rId1475" Type="http://schemas.openxmlformats.org/officeDocument/2006/relationships/slide" Target="slides/slide1473.xml"/><Relationship Id="rId1682" Type="http://schemas.openxmlformats.org/officeDocument/2006/relationships/slide" Target="slides/slide1680.xml"/><Relationship Id="rId2319" Type="http://schemas.openxmlformats.org/officeDocument/2006/relationships/slide" Target="slides/slide2317.xml"/><Relationship Id="rId2526" Type="http://schemas.openxmlformats.org/officeDocument/2006/relationships/slide" Target="slides/slide2524.xml"/><Relationship Id="rId2733" Type="http://schemas.openxmlformats.org/officeDocument/2006/relationships/slide" Target="slides/slide2731.xml"/><Relationship Id="rId705" Type="http://schemas.openxmlformats.org/officeDocument/2006/relationships/slide" Target="slides/slide703.xml"/><Relationship Id="rId1128" Type="http://schemas.openxmlformats.org/officeDocument/2006/relationships/slide" Target="slides/slide1126.xml"/><Relationship Id="rId1335" Type="http://schemas.openxmlformats.org/officeDocument/2006/relationships/slide" Target="slides/slide1333.xml"/><Relationship Id="rId1542" Type="http://schemas.openxmlformats.org/officeDocument/2006/relationships/slide" Target="slides/slide1540.xml"/><Relationship Id="rId2940" Type="http://schemas.openxmlformats.org/officeDocument/2006/relationships/slide" Target="slides/slide2938.xml"/><Relationship Id="rId912" Type="http://schemas.openxmlformats.org/officeDocument/2006/relationships/slide" Target="slides/slide910.xml"/><Relationship Id="rId2800" Type="http://schemas.openxmlformats.org/officeDocument/2006/relationships/slide" Target="slides/slide2798.xml"/><Relationship Id="rId41" Type="http://schemas.openxmlformats.org/officeDocument/2006/relationships/slide" Target="slides/slide39.xml"/><Relationship Id="rId1402" Type="http://schemas.openxmlformats.org/officeDocument/2006/relationships/slide" Target="slides/slide1400.xml"/><Relationship Id="rId288" Type="http://schemas.openxmlformats.org/officeDocument/2006/relationships/slide" Target="slides/slide286.xml"/><Relationship Id="rId495" Type="http://schemas.openxmlformats.org/officeDocument/2006/relationships/slide" Target="slides/slide493.xml"/><Relationship Id="rId2176" Type="http://schemas.openxmlformats.org/officeDocument/2006/relationships/slide" Target="slides/slide2174.xml"/><Relationship Id="rId2383" Type="http://schemas.openxmlformats.org/officeDocument/2006/relationships/slide" Target="slides/slide2381.xml"/><Relationship Id="rId2590" Type="http://schemas.openxmlformats.org/officeDocument/2006/relationships/slide" Target="slides/slide2588.xml"/><Relationship Id="rId148" Type="http://schemas.openxmlformats.org/officeDocument/2006/relationships/slide" Target="slides/slide146.xml"/><Relationship Id="rId355" Type="http://schemas.openxmlformats.org/officeDocument/2006/relationships/slide" Target="slides/slide353.xml"/><Relationship Id="rId562" Type="http://schemas.openxmlformats.org/officeDocument/2006/relationships/slide" Target="slides/slide560.xml"/><Relationship Id="rId1192" Type="http://schemas.openxmlformats.org/officeDocument/2006/relationships/slide" Target="slides/slide1190.xml"/><Relationship Id="rId2036" Type="http://schemas.openxmlformats.org/officeDocument/2006/relationships/slide" Target="slides/slide2034.xml"/><Relationship Id="rId2243" Type="http://schemas.openxmlformats.org/officeDocument/2006/relationships/slide" Target="slides/slide2241.xml"/><Relationship Id="rId2450" Type="http://schemas.openxmlformats.org/officeDocument/2006/relationships/slide" Target="slides/slide2448.xml"/><Relationship Id="rId215" Type="http://schemas.openxmlformats.org/officeDocument/2006/relationships/slide" Target="slides/slide213.xml"/><Relationship Id="rId422" Type="http://schemas.openxmlformats.org/officeDocument/2006/relationships/slide" Target="slides/slide420.xml"/><Relationship Id="rId1052" Type="http://schemas.openxmlformats.org/officeDocument/2006/relationships/slide" Target="slides/slide1050.xml"/><Relationship Id="rId2103" Type="http://schemas.openxmlformats.org/officeDocument/2006/relationships/slide" Target="slides/slide2101.xml"/><Relationship Id="rId2310" Type="http://schemas.openxmlformats.org/officeDocument/2006/relationships/slide" Target="slides/slide2308.xml"/><Relationship Id="rId1869" Type="http://schemas.openxmlformats.org/officeDocument/2006/relationships/slide" Target="slides/slide1867.xml"/><Relationship Id="rId1729" Type="http://schemas.openxmlformats.org/officeDocument/2006/relationships/slide" Target="slides/slide1727.xml"/><Relationship Id="rId1936" Type="http://schemas.openxmlformats.org/officeDocument/2006/relationships/slide" Target="slides/slide1934.xml"/><Relationship Id="rId3011" Type="http://schemas.openxmlformats.org/officeDocument/2006/relationships/slide" Target="slides/slide3009.xml"/><Relationship Id="rId5" Type="http://schemas.openxmlformats.org/officeDocument/2006/relationships/slide" Target="slides/slide3.xml"/><Relationship Id="rId889" Type="http://schemas.openxmlformats.org/officeDocument/2006/relationships/slide" Target="slides/slide887.xml"/><Relationship Id="rId2777" Type="http://schemas.openxmlformats.org/officeDocument/2006/relationships/slide" Target="slides/slide2775.xml"/><Relationship Id="rId749" Type="http://schemas.openxmlformats.org/officeDocument/2006/relationships/slide" Target="slides/slide747.xml"/><Relationship Id="rId1379" Type="http://schemas.openxmlformats.org/officeDocument/2006/relationships/slide" Target="slides/slide1377.xml"/><Relationship Id="rId1586" Type="http://schemas.openxmlformats.org/officeDocument/2006/relationships/slide" Target="slides/slide1584.xml"/><Relationship Id="rId2984" Type="http://schemas.openxmlformats.org/officeDocument/2006/relationships/slide" Target="slides/slide2982.xml"/><Relationship Id="rId609" Type="http://schemas.openxmlformats.org/officeDocument/2006/relationships/slide" Target="slides/slide607.xml"/><Relationship Id="rId956" Type="http://schemas.openxmlformats.org/officeDocument/2006/relationships/slide" Target="slides/slide954.xml"/><Relationship Id="rId1239" Type="http://schemas.openxmlformats.org/officeDocument/2006/relationships/slide" Target="slides/slide1237.xml"/><Relationship Id="rId1793" Type="http://schemas.openxmlformats.org/officeDocument/2006/relationships/slide" Target="slides/slide1791.xml"/><Relationship Id="rId2637" Type="http://schemas.openxmlformats.org/officeDocument/2006/relationships/slide" Target="slides/slide2635.xml"/><Relationship Id="rId2844" Type="http://schemas.openxmlformats.org/officeDocument/2006/relationships/slide" Target="slides/slide2842.xml"/><Relationship Id="rId85" Type="http://schemas.openxmlformats.org/officeDocument/2006/relationships/slide" Target="slides/slide83.xml"/><Relationship Id="rId816" Type="http://schemas.openxmlformats.org/officeDocument/2006/relationships/slide" Target="slides/slide814.xml"/><Relationship Id="rId1446" Type="http://schemas.openxmlformats.org/officeDocument/2006/relationships/slide" Target="slides/slide1444.xml"/><Relationship Id="rId1653" Type="http://schemas.openxmlformats.org/officeDocument/2006/relationships/slide" Target="slides/slide1651.xml"/><Relationship Id="rId1860" Type="http://schemas.openxmlformats.org/officeDocument/2006/relationships/slide" Target="slides/slide1858.xml"/><Relationship Id="rId2704" Type="http://schemas.openxmlformats.org/officeDocument/2006/relationships/slide" Target="slides/slide2702.xml"/><Relationship Id="rId2911" Type="http://schemas.openxmlformats.org/officeDocument/2006/relationships/slide" Target="slides/slide2909.xml"/><Relationship Id="rId1306" Type="http://schemas.openxmlformats.org/officeDocument/2006/relationships/slide" Target="slides/slide1304.xml"/><Relationship Id="rId1513" Type="http://schemas.openxmlformats.org/officeDocument/2006/relationships/slide" Target="slides/slide1511.xml"/><Relationship Id="rId1720" Type="http://schemas.openxmlformats.org/officeDocument/2006/relationships/slide" Target="slides/slide1718.xml"/><Relationship Id="rId12" Type="http://schemas.openxmlformats.org/officeDocument/2006/relationships/slide" Target="slides/slide10.xml"/><Relationship Id="rId399" Type="http://schemas.openxmlformats.org/officeDocument/2006/relationships/slide" Target="slides/slide397.xml"/><Relationship Id="rId2287" Type="http://schemas.openxmlformats.org/officeDocument/2006/relationships/slide" Target="slides/slide2285.xml"/><Relationship Id="rId2494" Type="http://schemas.openxmlformats.org/officeDocument/2006/relationships/slide" Target="slides/slide2492.xml"/><Relationship Id="rId259" Type="http://schemas.openxmlformats.org/officeDocument/2006/relationships/slide" Target="slides/slide257.xml"/><Relationship Id="rId466" Type="http://schemas.openxmlformats.org/officeDocument/2006/relationships/slide" Target="slides/slide464.xml"/><Relationship Id="rId673" Type="http://schemas.openxmlformats.org/officeDocument/2006/relationships/slide" Target="slides/slide671.xml"/><Relationship Id="rId880" Type="http://schemas.openxmlformats.org/officeDocument/2006/relationships/slide" Target="slides/slide878.xml"/><Relationship Id="rId1096" Type="http://schemas.openxmlformats.org/officeDocument/2006/relationships/slide" Target="slides/slide1094.xml"/><Relationship Id="rId2147" Type="http://schemas.openxmlformats.org/officeDocument/2006/relationships/slide" Target="slides/slide2145.xml"/><Relationship Id="rId2354" Type="http://schemas.openxmlformats.org/officeDocument/2006/relationships/slide" Target="slides/slide2352.xml"/><Relationship Id="rId2561" Type="http://schemas.openxmlformats.org/officeDocument/2006/relationships/slide" Target="slides/slide2559.xml"/><Relationship Id="rId119" Type="http://schemas.openxmlformats.org/officeDocument/2006/relationships/slide" Target="slides/slide117.xml"/><Relationship Id="rId326" Type="http://schemas.openxmlformats.org/officeDocument/2006/relationships/slide" Target="slides/slide324.xml"/><Relationship Id="rId533" Type="http://schemas.openxmlformats.org/officeDocument/2006/relationships/slide" Target="slides/slide531.xml"/><Relationship Id="rId1163" Type="http://schemas.openxmlformats.org/officeDocument/2006/relationships/slide" Target="slides/slide1161.xml"/><Relationship Id="rId1370" Type="http://schemas.openxmlformats.org/officeDocument/2006/relationships/slide" Target="slides/slide1368.xml"/><Relationship Id="rId2007" Type="http://schemas.openxmlformats.org/officeDocument/2006/relationships/slide" Target="slides/slide2005.xml"/><Relationship Id="rId2214" Type="http://schemas.openxmlformats.org/officeDocument/2006/relationships/slide" Target="slides/slide2212.xml"/><Relationship Id="rId740" Type="http://schemas.openxmlformats.org/officeDocument/2006/relationships/slide" Target="slides/slide738.xml"/><Relationship Id="rId1023" Type="http://schemas.openxmlformats.org/officeDocument/2006/relationships/slide" Target="slides/slide1021.xml"/><Relationship Id="rId2421" Type="http://schemas.openxmlformats.org/officeDocument/2006/relationships/slide" Target="slides/slide2419.xml"/><Relationship Id="rId600" Type="http://schemas.openxmlformats.org/officeDocument/2006/relationships/slide" Target="slides/slide598.xml"/><Relationship Id="rId1230" Type="http://schemas.openxmlformats.org/officeDocument/2006/relationships/slide" Target="slides/slide1228.xml"/><Relationship Id="rId3055" Type="http://schemas.openxmlformats.org/officeDocument/2006/relationships/slide" Target="slides/slide3053.xml"/><Relationship Id="rId183" Type="http://schemas.openxmlformats.org/officeDocument/2006/relationships/slide" Target="slides/slide181.xml"/><Relationship Id="rId390" Type="http://schemas.openxmlformats.org/officeDocument/2006/relationships/slide" Target="slides/slide388.xml"/><Relationship Id="rId1907" Type="http://schemas.openxmlformats.org/officeDocument/2006/relationships/slide" Target="slides/slide1905.xml"/><Relationship Id="rId2071" Type="http://schemas.openxmlformats.org/officeDocument/2006/relationships/slide" Target="slides/slide2069.xml"/><Relationship Id="rId250" Type="http://schemas.openxmlformats.org/officeDocument/2006/relationships/slide" Target="slides/slide248.xml"/><Relationship Id="rId110" Type="http://schemas.openxmlformats.org/officeDocument/2006/relationships/slide" Target="slides/slide108.xml"/><Relationship Id="rId2888" Type="http://schemas.openxmlformats.org/officeDocument/2006/relationships/slide" Target="slides/slide2886.xml"/><Relationship Id="rId1697" Type="http://schemas.openxmlformats.org/officeDocument/2006/relationships/slide" Target="slides/slide1695.xml"/><Relationship Id="rId2748" Type="http://schemas.openxmlformats.org/officeDocument/2006/relationships/slide" Target="slides/slide2746.xml"/><Relationship Id="rId2955" Type="http://schemas.openxmlformats.org/officeDocument/2006/relationships/slide" Target="slides/slide2953.xml"/><Relationship Id="rId927" Type="http://schemas.openxmlformats.org/officeDocument/2006/relationships/slide" Target="slides/slide925.xml"/><Relationship Id="rId1557" Type="http://schemas.openxmlformats.org/officeDocument/2006/relationships/slide" Target="slides/slide1555.xml"/><Relationship Id="rId1764" Type="http://schemas.openxmlformats.org/officeDocument/2006/relationships/slide" Target="slides/slide1762.xml"/><Relationship Id="rId1971" Type="http://schemas.openxmlformats.org/officeDocument/2006/relationships/slide" Target="slides/slide1969.xml"/><Relationship Id="rId2608" Type="http://schemas.openxmlformats.org/officeDocument/2006/relationships/slide" Target="slides/slide2606.xml"/><Relationship Id="rId2815" Type="http://schemas.openxmlformats.org/officeDocument/2006/relationships/slide" Target="slides/slide2813.xml"/><Relationship Id="rId56" Type="http://schemas.openxmlformats.org/officeDocument/2006/relationships/slide" Target="slides/slide54.xml"/><Relationship Id="rId1417" Type="http://schemas.openxmlformats.org/officeDocument/2006/relationships/slide" Target="slides/slide1415.xml"/><Relationship Id="rId1624" Type="http://schemas.openxmlformats.org/officeDocument/2006/relationships/slide" Target="slides/slide1622.xml"/><Relationship Id="rId1831" Type="http://schemas.openxmlformats.org/officeDocument/2006/relationships/slide" Target="slides/slide1829.xml"/><Relationship Id="rId2398" Type="http://schemas.openxmlformats.org/officeDocument/2006/relationships/slide" Target="slides/slide2396.xml"/><Relationship Id="rId577" Type="http://schemas.openxmlformats.org/officeDocument/2006/relationships/slide" Target="slides/slide575.xml"/><Relationship Id="rId2258" Type="http://schemas.openxmlformats.org/officeDocument/2006/relationships/slide" Target="slides/slide2256.xml"/><Relationship Id="rId784" Type="http://schemas.openxmlformats.org/officeDocument/2006/relationships/slide" Target="slides/slide782.xml"/><Relationship Id="rId991" Type="http://schemas.openxmlformats.org/officeDocument/2006/relationships/slide" Target="slides/slide989.xml"/><Relationship Id="rId1067" Type="http://schemas.openxmlformats.org/officeDocument/2006/relationships/slide" Target="slides/slide1065.xml"/><Relationship Id="rId2465" Type="http://schemas.openxmlformats.org/officeDocument/2006/relationships/slide" Target="slides/slide2463.xml"/><Relationship Id="rId2672" Type="http://schemas.openxmlformats.org/officeDocument/2006/relationships/slide" Target="slides/slide2670.xml"/><Relationship Id="rId437" Type="http://schemas.openxmlformats.org/officeDocument/2006/relationships/slide" Target="slides/slide435.xml"/><Relationship Id="rId644" Type="http://schemas.openxmlformats.org/officeDocument/2006/relationships/slide" Target="slides/slide642.xml"/><Relationship Id="rId851" Type="http://schemas.openxmlformats.org/officeDocument/2006/relationships/slide" Target="slides/slide849.xml"/><Relationship Id="rId1274" Type="http://schemas.openxmlformats.org/officeDocument/2006/relationships/slide" Target="slides/slide1272.xml"/><Relationship Id="rId1481" Type="http://schemas.openxmlformats.org/officeDocument/2006/relationships/slide" Target="slides/slide1479.xml"/><Relationship Id="rId2118" Type="http://schemas.openxmlformats.org/officeDocument/2006/relationships/slide" Target="slides/slide2116.xml"/><Relationship Id="rId2325" Type="http://schemas.openxmlformats.org/officeDocument/2006/relationships/slide" Target="slides/slide2323.xml"/><Relationship Id="rId2532" Type="http://schemas.openxmlformats.org/officeDocument/2006/relationships/slide" Target="slides/slide2530.xml"/><Relationship Id="rId504" Type="http://schemas.openxmlformats.org/officeDocument/2006/relationships/slide" Target="slides/slide502.xml"/><Relationship Id="rId711" Type="http://schemas.openxmlformats.org/officeDocument/2006/relationships/slide" Target="slides/slide709.xml"/><Relationship Id="rId1134" Type="http://schemas.openxmlformats.org/officeDocument/2006/relationships/slide" Target="slides/slide1132.xml"/><Relationship Id="rId1341" Type="http://schemas.openxmlformats.org/officeDocument/2006/relationships/slide" Target="slides/slide1339.xml"/><Relationship Id="rId1201" Type="http://schemas.openxmlformats.org/officeDocument/2006/relationships/slide" Target="slides/slide1199.xml"/><Relationship Id="rId294" Type="http://schemas.openxmlformats.org/officeDocument/2006/relationships/slide" Target="slides/slide292.xml"/><Relationship Id="rId2182" Type="http://schemas.openxmlformats.org/officeDocument/2006/relationships/slide" Target="slides/slide2180.xml"/><Relationship Id="rId3026" Type="http://schemas.openxmlformats.org/officeDocument/2006/relationships/slide" Target="slides/slide3024.xml"/><Relationship Id="rId154" Type="http://schemas.openxmlformats.org/officeDocument/2006/relationships/slide" Target="slides/slide152.xml"/><Relationship Id="rId361" Type="http://schemas.openxmlformats.org/officeDocument/2006/relationships/slide" Target="slides/slide359.xml"/><Relationship Id="rId2042" Type="http://schemas.openxmlformats.org/officeDocument/2006/relationships/slide" Target="slides/slide2040.xml"/><Relationship Id="rId2999" Type="http://schemas.openxmlformats.org/officeDocument/2006/relationships/slide" Target="slides/slide2997.xml"/><Relationship Id="rId221" Type="http://schemas.openxmlformats.org/officeDocument/2006/relationships/slide" Target="slides/slide219.xml"/><Relationship Id="rId2859" Type="http://schemas.openxmlformats.org/officeDocument/2006/relationships/slide" Target="slides/slide2857.xml"/><Relationship Id="rId1668" Type="http://schemas.openxmlformats.org/officeDocument/2006/relationships/slide" Target="slides/slide1666.xml"/><Relationship Id="rId1875" Type="http://schemas.openxmlformats.org/officeDocument/2006/relationships/slide" Target="slides/slide1873.xml"/><Relationship Id="rId2719" Type="http://schemas.openxmlformats.org/officeDocument/2006/relationships/slide" Target="slides/slide2717.xml"/><Relationship Id="rId1528" Type="http://schemas.openxmlformats.org/officeDocument/2006/relationships/slide" Target="slides/slide1526.xml"/><Relationship Id="rId2926" Type="http://schemas.openxmlformats.org/officeDocument/2006/relationships/slide" Target="slides/slide2924.xml"/><Relationship Id="rId1735" Type="http://schemas.openxmlformats.org/officeDocument/2006/relationships/slide" Target="slides/slide1733.xml"/><Relationship Id="rId1942" Type="http://schemas.openxmlformats.org/officeDocument/2006/relationships/slide" Target="slides/slide1940.xml"/><Relationship Id="rId27" Type="http://schemas.openxmlformats.org/officeDocument/2006/relationships/slide" Target="slides/slide25.xml"/><Relationship Id="rId1802" Type="http://schemas.openxmlformats.org/officeDocument/2006/relationships/slide" Target="slides/slide1800.xml"/><Relationship Id="rId688" Type="http://schemas.openxmlformats.org/officeDocument/2006/relationships/slide" Target="slides/slide686.xml"/><Relationship Id="rId895" Type="http://schemas.openxmlformats.org/officeDocument/2006/relationships/slide" Target="slides/slide893.xml"/><Relationship Id="rId2369" Type="http://schemas.openxmlformats.org/officeDocument/2006/relationships/slide" Target="slides/slide2367.xml"/><Relationship Id="rId2576" Type="http://schemas.openxmlformats.org/officeDocument/2006/relationships/slide" Target="slides/slide2574.xml"/><Relationship Id="rId2783" Type="http://schemas.openxmlformats.org/officeDocument/2006/relationships/slide" Target="slides/slide2781.xml"/><Relationship Id="rId2990" Type="http://schemas.openxmlformats.org/officeDocument/2006/relationships/slide" Target="slides/slide2988.xml"/><Relationship Id="rId548" Type="http://schemas.openxmlformats.org/officeDocument/2006/relationships/slide" Target="slides/slide546.xml"/><Relationship Id="rId755" Type="http://schemas.openxmlformats.org/officeDocument/2006/relationships/slide" Target="slides/slide753.xml"/><Relationship Id="rId962" Type="http://schemas.openxmlformats.org/officeDocument/2006/relationships/slide" Target="slides/slide960.xml"/><Relationship Id="rId1178" Type="http://schemas.openxmlformats.org/officeDocument/2006/relationships/slide" Target="slides/slide1176.xml"/><Relationship Id="rId1385" Type="http://schemas.openxmlformats.org/officeDocument/2006/relationships/slide" Target="slides/slide1383.xml"/><Relationship Id="rId1592" Type="http://schemas.openxmlformats.org/officeDocument/2006/relationships/slide" Target="slides/slide1590.xml"/><Relationship Id="rId2229" Type="http://schemas.openxmlformats.org/officeDocument/2006/relationships/slide" Target="slides/slide2227.xml"/><Relationship Id="rId2436" Type="http://schemas.openxmlformats.org/officeDocument/2006/relationships/slide" Target="slides/slide2434.xml"/><Relationship Id="rId2643" Type="http://schemas.openxmlformats.org/officeDocument/2006/relationships/slide" Target="slides/slide2641.xml"/><Relationship Id="rId2850" Type="http://schemas.openxmlformats.org/officeDocument/2006/relationships/slide" Target="slides/slide2848.xml"/><Relationship Id="rId91" Type="http://schemas.openxmlformats.org/officeDocument/2006/relationships/slide" Target="slides/slide89.xml"/><Relationship Id="rId408" Type="http://schemas.openxmlformats.org/officeDocument/2006/relationships/slide" Target="slides/slide406.xml"/><Relationship Id="rId615" Type="http://schemas.openxmlformats.org/officeDocument/2006/relationships/slide" Target="slides/slide613.xml"/><Relationship Id="rId822" Type="http://schemas.openxmlformats.org/officeDocument/2006/relationships/slide" Target="slides/slide820.xml"/><Relationship Id="rId1038" Type="http://schemas.openxmlformats.org/officeDocument/2006/relationships/slide" Target="slides/slide1036.xml"/><Relationship Id="rId1245" Type="http://schemas.openxmlformats.org/officeDocument/2006/relationships/slide" Target="slides/slide1243.xml"/><Relationship Id="rId1452" Type="http://schemas.openxmlformats.org/officeDocument/2006/relationships/slide" Target="slides/slide1450.xml"/><Relationship Id="rId2503" Type="http://schemas.openxmlformats.org/officeDocument/2006/relationships/slide" Target="slides/slide2501.xml"/><Relationship Id="rId1105" Type="http://schemas.openxmlformats.org/officeDocument/2006/relationships/slide" Target="slides/slide1103.xml"/><Relationship Id="rId1312" Type="http://schemas.openxmlformats.org/officeDocument/2006/relationships/slide" Target="slides/slide1310.xml"/><Relationship Id="rId2710" Type="http://schemas.openxmlformats.org/officeDocument/2006/relationships/slide" Target="slides/slide2708.xml"/><Relationship Id="rId198" Type="http://schemas.openxmlformats.org/officeDocument/2006/relationships/slide" Target="slides/slide196.xml"/><Relationship Id="rId2086" Type="http://schemas.openxmlformats.org/officeDocument/2006/relationships/slide" Target="slides/slide2084.xml"/><Relationship Id="rId2293" Type="http://schemas.openxmlformats.org/officeDocument/2006/relationships/slide" Target="slides/slide2291.xml"/><Relationship Id="rId265" Type="http://schemas.openxmlformats.org/officeDocument/2006/relationships/slide" Target="slides/slide263.xml"/><Relationship Id="rId472" Type="http://schemas.openxmlformats.org/officeDocument/2006/relationships/slide" Target="slides/slide470.xml"/><Relationship Id="rId2153" Type="http://schemas.openxmlformats.org/officeDocument/2006/relationships/slide" Target="slides/slide2151.xml"/><Relationship Id="rId2360" Type="http://schemas.openxmlformats.org/officeDocument/2006/relationships/slide" Target="slides/slide2358.xml"/><Relationship Id="rId125" Type="http://schemas.openxmlformats.org/officeDocument/2006/relationships/slide" Target="slides/slide123.xml"/><Relationship Id="rId332" Type="http://schemas.openxmlformats.org/officeDocument/2006/relationships/slide" Target="slides/slide330.xml"/><Relationship Id="rId2013" Type="http://schemas.openxmlformats.org/officeDocument/2006/relationships/slide" Target="slides/slide2011.xml"/><Relationship Id="rId2220" Type="http://schemas.openxmlformats.org/officeDocument/2006/relationships/slide" Target="slides/slide2218.xml"/><Relationship Id="rId1779" Type="http://schemas.openxmlformats.org/officeDocument/2006/relationships/slide" Target="slides/slide1777.xml"/><Relationship Id="rId1986" Type="http://schemas.openxmlformats.org/officeDocument/2006/relationships/slide" Target="slides/slide1984.xml"/><Relationship Id="rId1639" Type="http://schemas.openxmlformats.org/officeDocument/2006/relationships/slide" Target="slides/slide1637.xml"/><Relationship Id="rId1846" Type="http://schemas.openxmlformats.org/officeDocument/2006/relationships/slide" Target="slides/slide1844.xml"/><Relationship Id="rId3061" Type="http://schemas.openxmlformats.org/officeDocument/2006/relationships/viewProps" Target="viewProps.xml"/><Relationship Id="rId1706" Type="http://schemas.openxmlformats.org/officeDocument/2006/relationships/slide" Target="slides/slide1704.xml"/><Relationship Id="rId1913" Type="http://schemas.openxmlformats.org/officeDocument/2006/relationships/slide" Target="slides/slide1911.xml"/><Relationship Id="rId799" Type="http://schemas.openxmlformats.org/officeDocument/2006/relationships/slide" Target="slides/slide797.xml"/><Relationship Id="rId2687" Type="http://schemas.openxmlformats.org/officeDocument/2006/relationships/slide" Target="slides/slide2685.xml"/><Relationship Id="rId2894" Type="http://schemas.openxmlformats.org/officeDocument/2006/relationships/slide" Target="slides/slide2892.xml"/><Relationship Id="rId659" Type="http://schemas.openxmlformats.org/officeDocument/2006/relationships/slide" Target="slides/slide657.xml"/><Relationship Id="rId866" Type="http://schemas.openxmlformats.org/officeDocument/2006/relationships/slide" Target="slides/slide864.xml"/><Relationship Id="rId1289" Type="http://schemas.openxmlformats.org/officeDocument/2006/relationships/slide" Target="slides/slide1287.xml"/><Relationship Id="rId1496" Type="http://schemas.openxmlformats.org/officeDocument/2006/relationships/slide" Target="slides/slide1494.xml"/><Relationship Id="rId2547" Type="http://schemas.openxmlformats.org/officeDocument/2006/relationships/slide" Target="slides/slide2545.xml"/><Relationship Id="rId519" Type="http://schemas.openxmlformats.org/officeDocument/2006/relationships/slide" Target="slides/slide517.xml"/><Relationship Id="rId1149" Type="http://schemas.openxmlformats.org/officeDocument/2006/relationships/slide" Target="slides/slide1147.xml"/><Relationship Id="rId1356" Type="http://schemas.openxmlformats.org/officeDocument/2006/relationships/slide" Target="slides/slide1354.xml"/><Relationship Id="rId2754" Type="http://schemas.openxmlformats.org/officeDocument/2006/relationships/slide" Target="slides/slide2752.xml"/><Relationship Id="rId2961" Type="http://schemas.openxmlformats.org/officeDocument/2006/relationships/slide" Target="slides/slide2959.xml"/><Relationship Id="rId726" Type="http://schemas.openxmlformats.org/officeDocument/2006/relationships/slide" Target="slides/slide724.xml"/><Relationship Id="rId933" Type="http://schemas.openxmlformats.org/officeDocument/2006/relationships/slide" Target="slides/slide931.xml"/><Relationship Id="rId1009" Type="http://schemas.openxmlformats.org/officeDocument/2006/relationships/slide" Target="slides/slide1007.xml"/><Relationship Id="rId1563" Type="http://schemas.openxmlformats.org/officeDocument/2006/relationships/slide" Target="slides/slide1561.xml"/><Relationship Id="rId1770" Type="http://schemas.openxmlformats.org/officeDocument/2006/relationships/slide" Target="slides/slide1768.xml"/><Relationship Id="rId2407" Type="http://schemas.openxmlformats.org/officeDocument/2006/relationships/slide" Target="slides/slide2405.xml"/><Relationship Id="rId2614" Type="http://schemas.openxmlformats.org/officeDocument/2006/relationships/slide" Target="slides/slide2612.xml"/><Relationship Id="rId2821" Type="http://schemas.openxmlformats.org/officeDocument/2006/relationships/slide" Target="slides/slide2819.xml"/><Relationship Id="rId62" Type="http://schemas.openxmlformats.org/officeDocument/2006/relationships/slide" Target="slides/slide60.xml"/><Relationship Id="rId1216" Type="http://schemas.openxmlformats.org/officeDocument/2006/relationships/slide" Target="slides/slide1214.xml"/><Relationship Id="rId1423" Type="http://schemas.openxmlformats.org/officeDocument/2006/relationships/slide" Target="slides/slide1421.xml"/><Relationship Id="rId1630" Type="http://schemas.openxmlformats.org/officeDocument/2006/relationships/slide" Target="slides/slide1628.xml"/><Relationship Id="rId2197" Type="http://schemas.openxmlformats.org/officeDocument/2006/relationships/slide" Target="slides/slide2195.xml"/><Relationship Id="rId169" Type="http://schemas.openxmlformats.org/officeDocument/2006/relationships/slide" Target="slides/slide167.xml"/><Relationship Id="rId376" Type="http://schemas.openxmlformats.org/officeDocument/2006/relationships/slide" Target="slides/slide374.xml"/><Relationship Id="rId583" Type="http://schemas.openxmlformats.org/officeDocument/2006/relationships/slide" Target="slides/slide581.xml"/><Relationship Id="rId790" Type="http://schemas.openxmlformats.org/officeDocument/2006/relationships/slide" Target="slides/slide788.xml"/><Relationship Id="rId2057" Type="http://schemas.openxmlformats.org/officeDocument/2006/relationships/slide" Target="slides/slide2055.xml"/><Relationship Id="rId2264" Type="http://schemas.openxmlformats.org/officeDocument/2006/relationships/slide" Target="slides/slide2262.xml"/><Relationship Id="rId2471" Type="http://schemas.openxmlformats.org/officeDocument/2006/relationships/slide" Target="slides/slide2469.xml"/><Relationship Id="rId236" Type="http://schemas.openxmlformats.org/officeDocument/2006/relationships/slide" Target="slides/slide234.xml"/><Relationship Id="rId443" Type="http://schemas.openxmlformats.org/officeDocument/2006/relationships/slide" Target="slides/slide441.xml"/><Relationship Id="rId650" Type="http://schemas.openxmlformats.org/officeDocument/2006/relationships/slide" Target="slides/slide648.xml"/><Relationship Id="rId1073" Type="http://schemas.openxmlformats.org/officeDocument/2006/relationships/slide" Target="slides/slide1071.xml"/><Relationship Id="rId1280" Type="http://schemas.openxmlformats.org/officeDocument/2006/relationships/slide" Target="slides/slide1278.xml"/><Relationship Id="rId2124" Type="http://schemas.openxmlformats.org/officeDocument/2006/relationships/slide" Target="slides/slide2122.xml"/><Relationship Id="rId2331" Type="http://schemas.openxmlformats.org/officeDocument/2006/relationships/slide" Target="slides/slide2329.xml"/><Relationship Id="rId303" Type="http://schemas.openxmlformats.org/officeDocument/2006/relationships/slide" Target="slides/slide301.xml"/><Relationship Id="rId1140" Type="http://schemas.openxmlformats.org/officeDocument/2006/relationships/slide" Target="slides/slide1138.xml"/><Relationship Id="rId510" Type="http://schemas.openxmlformats.org/officeDocument/2006/relationships/slide" Target="slides/slide508.xml"/><Relationship Id="rId1000" Type="http://schemas.openxmlformats.org/officeDocument/2006/relationships/slide" Target="slides/slide998.xml"/><Relationship Id="rId1957" Type="http://schemas.openxmlformats.org/officeDocument/2006/relationships/slide" Target="slides/slide1955.xml"/><Relationship Id="rId1817" Type="http://schemas.openxmlformats.org/officeDocument/2006/relationships/slide" Target="slides/slide1815.xml"/><Relationship Id="rId3032" Type="http://schemas.openxmlformats.org/officeDocument/2006/relationships/slide" Target="slides/slide3030.xml"/><Relationship Id="rId160" Type="http://schemas.openxmlformats.org/officeDocument/2006/relationships/slide" Target="slides/slide158.xml"/><Relationship Id="rId2798" Type="http://schemas.openxmlformats.org/officeDocument/2006/relationships/slide" Target="slides/slide2796.xml"/><Relationship Id="rId977" Type="http://schemas.openxmlformats.org/officeDocument/2006/relationships/slide" Target="slides/slide975.xml"/><Relationship Id="rId2658" Type="http://schemas.openxmlformats.org/officeDocument/2006/relationships/slide" Target="slides/slide2656.xml"/><Relationship Id="rId2865" Type="http://schemas.openxmlformats.org/officeDocument/2006/relationships/slide" Target="slides/slide2863.xml"/><Relationship Id="rId837" Type="http://schemas.openxmlformats.org/officeDocument/2006/relationships/slide" Target="slides/slide835.xml"/><Relationship Id="rId1467" Type="http://schemas.openxmlformats.org/officeDocument/2006/relationships/slide" Target="slides/slide1465.xml"/><Relationship Id="rId1674" Type="http://schemas.openxmlformats.org/officeDocument/2006/relationships/slide" Target="slides/slide1672.xml"/><Relationship Id="rId1881" Type="http://schemas.openxmlformats.org/officeDocument/2006/relationships/slide" Target="slides/slide1879.xml"/><Relationship Id="rId2518" Type="http://schemas.openxmlformats.org/officeDocument/2006/relationships/slide" Target="slides/slide2516.xml"/><Relationship Id="rId2725" Type="http://schemas.openxmlformats.org/officeDocument/2006/relationships/slide" Target="slides/slide2723.xml"/><Relationship Id="rId2932" Type="http://schemas.openxmlformats.org/officeDocument/2006/relationships/slide" Target="slides/slide2930.xml"/><Relationship Id="rId904" Type="http://schemas.openxmlformats.org/officeDocument/2006/relationships/slide" Target="slides/slide902.xml"/><Relationship Id="rId1327" Type="http://schemas.openxmlformats.org/officeDocument/2006/relationships/slide" Target="slides/slide1325.xml"/><Relationship Id="rId1534" Type="http://schemas.openxmlformats.org/officeDocument/2006/relationships/slide" Target="slides/slide1532.xml"/><Relationship Id="rId1741" Type="http://schemas.openxmlformats.org/officeDocument/2006/relationships/slide" Target="slides/slide1739.xml"/><Relationship Id="rId33" Type="http://schemas.openxmlformats.org/officeDocument/2006/relationships/slide" Target="slides/slide31.xml"/><Relationship Id="rId1601" Type="http://schemas.openxmlformats.org/officeDocument/2006/relationships/slide" Target="slides/slide1599.xml"/><Relationship Id="rId487" Type="http://schemas.openxmlformats.org/officeDocument/2006/relationships/slide" Target="slides/slide485.xml"/><Relationship Id="rId694" Type="http://schemas.openxmlformats.org/officeDocument/2006/relationships/slide" Target="slides/slide692.xml"/><Relationship Id="rId2168" Type="http://schemas.openxmlformats.org/officeDocument/2006/relationships/slide" Target="slides/slide2166.xml"/><Relationship Id="rId2375" Type="http://schemas.openxmlformats.org/officeDocument/2006/relationships/slide" Target="slides/slide2373.xml"/><Relationship Id="rId347" Type="http://schemas.openxmlformats.org/officeDocument/2006/relationships/slide" Target="slides/slide345.xml"/><Relationship Id="rId1184" Type="http://schemas.openxmlformats.org/officeDocument/2006/relationships/slide" Target="slides/slide1182.xml"/><Relationship Id="rId2028" Type="http://schemas.openxmlformats.org/officeDocument/2006/relationships/slide" Target="slides/slide2026.xml"/><Relationship Id="rId2582" Type="http://schemas.openxmlformats.org/officeDocument/2006/relationships/slide" Target="slides/slide2580.xml"/><Relationship Id="rId554" Type="http://schemas.openxmlformats.org/officeDocument/2006/relationships/slide" Target="slides/slide552.xml"/><Relationship Id="rId761" Type="http://schemas.openxmlformats.org/officeDocument/2006/relationships/slide" Target="slides/slide759.xml"/><Relationship Id="rId1391" Type="http://schemas.openxmlformats.org/officeDocument/2006/relationships/slide" Target="slides/slide1389.xml"/><Relationship Id="rId2235" Type="http://schemas.openxmlformats.org/officeDocument/2006/relationships/slide" Target="slides/slide2233.xml"/><Relationship Id="rId2442" Type="http://schemas.openxmlformats.org/officeDocument/2006/relationships/slide" Target="slides/slide2440.xml"/><Relationship Id="rId207" Type="http://schemas.openxmlformats.org/officeDocument/2006/relationships/slide" Target="slides/slide205.xml"/><Relationship Id="rId414" Type="http://schemas.openxmlformats.org/officeDocument/2006/relationships/slide" Target="slides/slide412.xml"/><Relationship Id="rId621" Type="http://schemas.openxmlformats.org/officeDocument/2006/relationships/slide" Target="slides/slide619.xml"/><Relationship Id="rId1044" Type="http://schemas.openxmlformats.org/officeDocument/2006/relationships/slide" Target="slides/slide1042.xml"/><Relationship Id="rId1251" Type="http://schemas.openxmlformats.org/officeDocument/2006/relationships/slide" Target="slides/slide1249.xml"/><Relationship Id="rId2302" Type="http://schemas.openxmlformats.org/officeDocument/2006/relationships/slide" Target="slides/slide2300.xml"/><Relationship Id="rId1111" Type="http://schemas.openxmlformats.org/officeDocument/2006/relationships/slide" Target="slides/slide1109.xml"/><Relationship Id="rId1928" Type="http://schemas.openxmlformats.org/officeDocument/2006/relationships/slide" Target="slides/slide1926.xml"/><Relationship Id="rId2092" Type="http://schemas.openxmlformats.org/officeDocument/2006/relationships/slide" Target="slides/slide2090.xml"/><Relationship Id="rId271" Type="http://schemas.openxmlformats.org/officeDocument/2006/relationships/slide" Target="slides/slide269.xml"/><Relationship Id="rId3003" Type="http://schemas.openxmlformats.org/officeDocument/2006/relationships/slide" Target="slides/slide3001.xml"/><Relationship Id="rId131" Type="http://schemas.openxmlformats.org/officeDocument/2006/relationships/slide" Target="slides/slide129.xml"/><Relationship Id="rId2769" Type="http://schemas.openxmlformats.org/officeDocument/2006/relationships/slide" Target="slides/slide2767.xml"/><Relationship Id="rId2976" Type="http://schemas.openxmlformats.org/officeDocument/2006/relationships/slide" Target="slides/slide2974.xml"/><Relationship Id="rId948" Type="http://schemas.openxmlformats.org/officeDocument/2006/relationships/slide" Target="slides/slide946.xml"/><Relationship Id="rId1578" Type="http://schemas.openxmlformats.org/officeDocument/2006/relationships/slide" Target="slides/slide1576.xml"/><Relationship Id="rId1785" Type="http://schemas.openxmlformats.org/officeDocument/2006/relationships/slide" Target="slides/slide1783.xml"/><Relationship Id="rId1992" Type="http://schemas.openxmlformats.org/officeDocument/2006/relationships/slide" Target="slides/slide1990.xml"/><Relationship Id="rId2629" Type="http://schemas.openxmlformats.org/officeDocument/2006/relationships/slide" Target="slides/slide2627.xml"/><Relationship Id="rId2836" Type="http://schemas.openxmlformats.org/officeDocument/2006/relationships/slide" Target="slides/slide2834.xml"/><Relationship Id="rId77" Type="http://schemas.openxmlformats.org/officeDocument/2006/relationships/slide" Target="slides/slide75.xml"/><Relationship Id="rId808" Type="http://schemas.openxmlformats.org/officeDocument/2006/relationships/slide" Target="slides/slide806.xml"/><Relationship Id="rId1438" Type="http://schemas.openxmlformats.org/officeDocument/2006/relationships/slide" Target="slides/slide1436.xml"/><Relationship Id="rId1645" Type="http://schemas.openxmlformats.org/officeDocument/2006/relationships/slide" Target="slides/slide1643.xml"/><Relationship Id="rId1852" Type="http://schemas.openxmlformats.org/officeDocument/2006/relationships/slide" Target="slides/slide1850.xml"/><Relationship Id="rId2903" Type="http://schemas.openxmlformats.org/officeDocument/2006/relationships/slide" Target="slides/slide2901.xml"/><Relationship Id="rId1505" Type="http://schemas.openxmlformats.org/officeDocument/2006/relationships/slide" Target="slides/slide1503.xml"/><Relationship Id="rId1712" Type="http://schemas.openxmlformats.org/officeDocument/2006/relationships/slide" Target="slides/slide1710.xml"/><Relationship Id="rId598" Type="http://schemas.openxmlformats.org/officeDocument/2006/relationships/slide" Target="slides/slide596.xml"/><Relationship Id="rId2279" Type="http://schemas.openxmlformats.org/officeDocument/2006/relationships/slide" Target="slides/slide2277.xml"/><Relationship Id="rId2486" Type="http://schemas.openxmlformats.org/officeDocument/2006/relationships/slide" Target="slides/slide2484.xml"/><Relationship Id="rId2693" Type="http://schemas.openxmlformats.org/officeDocument/2006/relationships/slide" Target="slides/slide2691.xml"/><Relationship Id="rId458" Type="http://schemas.openxmlformats.org/officeDocument/2006/relationships/slide" Target="slides/slide456.xml"/><Relationship Id="rId665" Type="http://schemas.openxmlformats.org/officeDocument/2006/relationships/slide" Target="slides/slide663.xml"/><Relationship Id="rId872" Type="http://schemas.openxmlformats.org/officeDocument/2006/relationships/slide" Target="slides/slide870.xml"/><Relationship Id="rId1088" Type="http://schemas.openxmlformats.org/officeDocument/2006/relationships/slide" Target="slides/slide1086.xml"/><Relationship Id="rId1295" Type="http://schemas.openxmlformats.org/officeDocument/2006/relationships/slide" Target="slides/slide1293.xml"/><Relationship Id="rId2139" Type="http://schemas.openxmlformats.org/officeDocument/2006/relationships/slide" Target="slides/slide2137.xml"/><Relationship Id="rId2346" Type="http://schemas.openxmlformats.org/officeDocument/2006/relationships/slide" Target="slides/slide2344.xml"/><Relationship Id="rId2553" Type="http://schemas.openxmlformats.org/officeDocument/2006/relationships/slide" Target="slides/slide2551.xml"/><Relationship Id="rId2760" Type="http://schemas.openxmlformats.org/officeDocument/2006/relationships/slide" Target="slides/slide2758.xml"/><Relationship Id="rId318" Type="http://schemas.openxmlformats.org/officeDocument/2006/relationships/slide" Target="slides/slide316.xml"/><Relationship Id="rId525" Type="http://schemas.openxmlformats.org/officeDocument/2006/relationships/slide" Target="slides/slide523.xml"/><Relationship Id="rId732" Type="http://schemas.openxmlformats.org/officeDocument/2006/relationships/slide" Target="slides/slide730.xml"/><Relationship Id="rId1155" Type="http://schemas.openxmlformats.org/officeDocument/2006/relationships/slide" Target="slides/slide1153.xml"/><Relationship Id="rId1362" Type="http://schemas.openxmlformats.org/officeDocument/2006/relationships/slide" Target="slides/slide1360.xml"/><Relationship Id="rId2206" Type="http://schemas.openxmlformats.org/officeDocument/2006/relationships/slide" Target="slides/slide2204.xml"/><Relationship Id="rId2413" Type="http://schemas.openxmlformats.org/officeDocument/2006/relationships/slide" Target="slides/slide2411.xml"/><Relationship Id="rId2620" Type="http://schemas.openxmlformats.org/officeDocument/2006/relationships/slide" Target="slides/slide2618.xml"/><Relationship Id="rId1015" Type="http://schemas.openxmlformats.org/officeDocument/2006/relationships/slide" Target="slides/slide1013.xml"/><Relationship Id="rId1222" Type="http://schemas.openxmlformats.org/officeDocument/2006/relationships/slide" Target="slides/slide1220.xml"/><Relationship Id="rId3047" Type="http://schemas.openxmlformats.org/officeDocument/2006/relationships/slide" Target="slides/slide3045.xml"/><Relationship Id="rId175" Type="http://schemas.openxmlformats.org/officeDocument/2006/relationships/slide" Target="slides/slide173.xml"/><Relationship Id="rId382" Type="http://schemas.openxmlformats.org/officeDocument/2006/relationships/slide" Target="slides/slide380.xml"/><Relationship Id="rId2063" Type="http://schemas.openxmlformats.org/officeDocument/2006/relationships/slide" Target="slides/slide2061.xml"/><Relationship Id="rId2270" Type="http://schemas.openxmlformats.org/officeDocument/2006/relationships/slide" Target="slides/slide2268.xml"/><Relationship Id="rId242" Type="http://schemas.openxmlformats.org/officeDocument/2006/relationships/slide" Target="slides/slide240.xml"/><Relationship Id="rId2130" Type="http://schemas.openxmlformats.org/officeDocument/2006/relationships/slide" Target="slides/slide2128.xml"/><Relationship Id="rId102" Type="http://schemas.openxmlformats.org/officeDocument/2006/relationships/slide" Target="slides/slide100.xml"/><Relationship Id="rId1689" Type="http://schemas.openxmlformats.org/officeDocument/2006/relationships/slide" Target="slides/slide1687.xml"/><Relationship Id="rId1896" Type="http://schemas.openxmlformats.org/officeDocument/2006/relationships/slide" Target="slides/slide1894.xml"/><Relationship Id="rId2947" Type="http://schemas.openxmlformats.org/officeDocument/2006/relationships/slide" Target="slides/slide2945.xml"/><Relationship Id="rId919" Type="http://schemas.openxmlformats.org/officeDocument/2006/relationships/slide" Target="slides/slide917.xml"/><Relationship Id="rId1549" Type="http://schemas.openxmlformats.org/officeDocument/2006/relationships/slide" Target="slides/slide1547.xml"/><Relationship Id="rId1756" Type="http://schemas.openxmlformats.org/officeDocument/2006/relationships/slide" Target="slides/slide1754.xml"/><Relationship Id="rId1963" Type="http://schemas.openxmlformats.org/officeDocument/2006/relationships/slide" Target="slides/slide1961.xml"/><Relationship Id="rId2807" Type="http://schemas.openxmlformats.org/officeDocument/2006/relationships/slide" Target="slides/slide2805.xml"/><Relationship Id="rId48" Type="http://schemas.openxmlformats.org/officeDocument/2006/relationships/slide" Target="slides/slide46.xml"/><Relationship Id="rId1409" Type="http://schemas.openxmlformats.org/officeDocument/2006/relationships/slide" Target="slides/slide1407.xml"/><Relationship Id="rId1616" Type="http://schemas.openxmlformats.org/officeDocument/2006/relationships/slide" Target="slides/slide1614.xml"/><Relationship Id="rId1823" Type="http://schemas.openxmlformats.org/officeDocument/2006/relationships/slide" Target="slides/slide1821.xml"/><Relationship Id="rId2597" Type="http://schemas.openxmlformats.org/officeDocument/2006/relationships/slide" Target="slides/slide2595.xml"/><Relationship Id="rId569" Type="http://schemas.openxmlformats.org/officeDocument/2006/relationships/slide" Target="slides/slide567.xml"/><Relationship Id="rId776" Type="http://schemas.openxmlformats.org/officeDocument/2006/relationships/slide" Target="slides/slide774.xml"/><Relationship Id="rId983" Type="http://schemas.openxmlformats.org/officeDocument/2006/relationships/slide" Target="slides/slide981.xml"/><Relationship Id="rId1199" Type="http://schemas.openxmlformats.org/officeDocument/2006/relationships/slide" Target="slides/slide1197.xml"/><Relationship Id="rId2457" Type="http://schemas.openxmlformats.org/officeDocument/2006/relationships/slide" Target="slides/slide2455.xml"/><Relationship Id="rId2664" Type="http://schemas.openxmlformats.org/officeDocument/2006/relationships/slide" Target="slides/slide2662.xml"/><Relationship Id="rId429" Type="http://schemas.openxmlformats.org/officeDocument/2006/relationships/slide" Target="slides/slide427.xml"/><Relationship Id="rId636" Type="http://schemas.openxmlformats.org/officeDocument/2006/relationships/slide" Target="slides/slide634.xml"/><Relationship Id="rId1059" Type="http://schemas.openxmlformats.org/officeDocument/2006/relationships/slide" Target="slides/slide1057.xml"/><Relationship Id="rId1266" Type="http://schemas.openxmlformats.org/officeDocument/2006/relationships/slide" Target="slides/slide1264.xml"/><Relationship Id="rId1473" Type="http://schemas.openxmlformats.org/officeDocument/2006/relationships/slide" Target="slides/slide1471.xml"/><Relationship Id="rId2317" Type="http://schemas.openxmlformats.org/officeDocument/2006/relationships/slide" Target="slides/slide2315.xml"/><Relationship Id="rId2871" Type="http://schemas.openxmlformats.org/officeDocument/2006/relationships/slide" Target="slides/slide2869.xml"/><Relationship Id="rId843" Type="http://schemas.openxmlformats.org/officeDocument/2006/relationships/slide" Target="slides/slide841.xml"/><Relationship Id="rId1126" Type="http://schemas.openxmlformats.org/officeDocument/2006/relationships/slide" Target="slides/slide1124.xml"/><Relationship Id="rId1680" Type="http://schemas.openxmlformats.org/officeDocument/2006/relationships/slide" Target="slides/slide1678.xml"/><Relationship Id="rId2524" Type="http://schemas.openxmlformats.org/officeDocument/2006/relationships/slide" Target="slides/slide2522.xml"/><Relationship Id="rId2731" Type="http://schemas.openxmlformats.org/officeDocument/2006/relationships/slide" Target="slides/slide2729.xml"/><Relationship Id="rId703" Type="http://schemas.openxmlformats.org/officeDocument/2006/relationships/slide" Target="slides/slide701.xml"/><Relationship Id="rId910" Type="http://schemas.openxmlformats.org/officeDocument/2006/relationships/slide" Target="slides/slide908.xml"/><Relationship Id="rId1333" Type="http://schemas.openxmlformats.org/officeDocument/2006/relationships/slide" Target="slides/slide1331.xml"/><Relationship Id="rId1540" Type="http://schemas.openxmlformats.org/officeDocument/2006/relationships/slide" Target="slides/slide1538.xml"/><Relationship Id="rId1400" Type="http://schemas.openxmlformats.org/officeDocument/2006/relationships/slide" Target="slides/slide1398.xml"/><Relationship Id="rId286" Type="http://schemas.openxmlformats.org/officeDocument/2006/relationships/slide" Target="slides/slide284.xml"/><Relationship Id="rId493" Type="http://schemas.openxmlformats.org/officeDocument/2006/relationships/slide" Target="slides/slide491.xml"/><Relationship Id="rId2174" Type="http://schemas.openxmlformats.org/officeDocument/2006/relationships/slide" Target="slides/slide2172.xml"/><Relationship Id="rId2381" Type="http://schemas.openxmlformats.org/officeDocument/2006/relationships/slide" Target="slides/slide2379.xml"/><Relationship Id="rId3018" Type="http://schemas.openxmlformats.org/officeDocument/2006/relationships/slide" Target="slides/slide3016.xml"/><Relationship Id="rId146" Type="http://schemas.openxmlformats.org/officeDocument/2006/relationships/slide" Target="slides/slide144.xml"/><Relationship Id="rId353" Type="http://schemas.openxmlformats.org/officeDocument/2006/relationships/slide" Target="slides/slide351.xml"/><Relationship Id="rId560" Type="http://schemas.openxmlformats.org/officeDocument/2006/relationships/slide" Target="slides/slide558.xml"/><Relationship Id="rId1190" Type="http://schemas.openxmlformats.org/officeDocument/2006/relationships/slide" Target="slides/slide1188.xml"/><Relationship Id="rId2034" Type="http://schemas.openxmlformats.org/officeDocument/2006/relationships/slide" Target="slides/slide2032.xml"/><Relationship Id="rId2241" Type="http://schemas.openxmlformats.org/officeDocument/2006/relationships/slide" Target="slides/slide2239.xml"/><Relationship Id="rId213" Type="http://schemas.openxmlformats.org/officeDocument/2006/relationships/slide" Target="slides/slide211.xml"/><Relationship Id="rId420" Type="http://schemas.openxmlformats.org/officeDocument/2006/relationships/slide" Target="slides/slide418.xml"/><Relationship Id="rId1050" Type="http://schemas.openxmlformats.org/officeDocument/2006/relationships/slide" Target="slides/slide1048.xml"/><Relationship Id="rId2101" Type="http://schemas.openxmlformats.org/officeDocument/2006/relationships/slide" Target="slides/slide2099.xml"/><Relationship Id="rId1867" Type="http://schemas.openxmlformats.org/officeDocument/2006/relationships/slide" Target="slides/slide1865.xml"/><Relationship Id="rId2918" Type="http://schemas.openxmlformats.org/officeDocument/2006/relationships/slide" Target="slides/slide2916.xml"/><Relationship Id="rId1727" Type="http://schemas.openxmlformats.org/officeDocument/2006/relationships/slide" Target="slides/slide1725.xml"/><Relationship Id="rId1934" Type="http://schemas.openxmlformats.org/officeDocument/2006/relationships/slide" Target="slides/slide1932.xml"/><Relationship Id="rId19" Type="http://schemas.openxmlformats.org/officeDocument/2006/relationships/slide" Target="slides/slide17.xml"/><Relationship Id="rId3" Type="http://schemas.openxmlformats.org/officeDocument/2006/relationships/slide" Target="slides/slide1.xml"/><Relationship Id="rId887" Type="http://schemas.openxmlformats.org/officeDocument/2006/relationships/slide" Target="slides/slide885.xml"/><Relationship Id="rId2568" Type="http://schemas.openxmlformats.org/officeDocument/2006/relationships/slide" Target="slides/slide2566.xml"/><Relationship Id="rId2775" Type="http://schemas.openxmlformats.org/officeDocument/2006/relationships/slide" Target="slides/slide2773.xml"/><Relationship Id="rId2982" Type="http://schemas.openxmlformats.org/officeDocument/2006/relationships/slide" Target="slides/slide2980.xml"/><Relationship Id="rId747" Type="http://schemas.openxmlformats.org/officeDocument/2006/relationships/slide" Target="slides/slide745.xml"/><Relationship Id="rId954" Type="http://schemas.openxmlformats.org/officeDocument/2006/relationships/slide" Target="slides/slide952.xml"/><Relationship Id="rId1377" Type="http://schemas.openxmlformats.org/officeDocument/2006/relationships/slide" Target="slides/slide1375.xml"/><Relationship Id="rId1584" Type="http://schemas.openxmlformats.org/officeDocument/2006/relationships/slide" Target="slides/slide1582.xml"/><Relationship Id="rId1791" Type="http://schemas.openxmlformats.org/officeDocument/2006/relationships/slide" Target="slides/slide1789.xml"/><Relationship Id="rId2428" Type="http://schemas.openxmlformats.org/officeDocument/2006/relationships/slide" Target="slides/slide2426.xml"/><Relationship Id="rId2635" Type="http://schemas.openxmlformats.org/officeDocument/2006/relationships/slide" Target="slides/slide2633.xml"/><Relationship Id="rId2842" Type="http://schemas.openxmlformats.org/officeDocument/2006/relationships/slide" Target="slides/slide2840.xml"/><Relationship Id="rId83" Type="http://schemas.openxmlformats.org/officeDocument/2006/relationships/slide" Target="slides/slide81.xml"/><Relationship Id="rId607" Type="http://schemas.openxmlformats.org/officeDocument/2006/relationships/slide" Target="slides/slide605.xml"/><Relationship Id="rId814" Type="http://schemas.openxmlformats.org/officeDocument/2006/relationships/slide" Target="slides/slide812.xml"/><Relationship Id="rId1237" Type="http://schemas.openxmlformats.org/officeDocument/2006/relationships/slide" Target="slides/slide1235.xml"/><Relationship Id="rId1444" Type="http://schemas.openxmlformats.org/officeDocument/2006/relationships/slide" Target="slides/slide1442.xml"/><Relationship Id="rId1651" Type="http://schemas.openxmlformats.org/officeDocument/2006/relationships/slide" Target="slides/slide1649.xml"/><Relationship Id="rId2702" Type="http://schemas.openxmlformats.org/officeDocument/2006/relationships/slide" Target="slides/slide2700.xml"/><Relationship Id="rId1304" Type="http://schemas.openxmlformats.org/officeDocument/2006/relationships/slide" Target="slides/slide1302.xml"/><Relationship Id="rId1511" Type="http://schemas.openxmlformats.org/officeDocument/2006/relationships/slide" Target="slides/slide1509.xml"/><Relationship Id="rId10" Type="http://schemas.openxmlformats.org/officeDocument/2006/relationships/slide" Target="slides/slide8.xml"/><Relationship Id="rId397" Type="http://schemas.openxmlformats.org/officeDocument/2006/relationships/slide" Target="slides/slide395.xml"/><Relationship Id="rId2078" Type="http://schemas.openxmlformats.org/officeDocument/2006/relationships/slide" Target="slides/slide2076.xml"/><Relationship Id="rId2285" Type="http://schemas.openxmlformats.org/officeDocument/2006/relationships/slide" Target="slides/slide2283.xml"/><Relationship Id="rId2492" Type="http://schemas.openxmlformats.org/officeDocument/2006/relationships/slide" Target="slides/slide2490.xml"/><Relationship Id="rId3031" Type="http://schemas.openxmlformats.org/officeDocument/2006/relationships/slide" Target="slides/slide3029.xml"/><Relationship Id="rId257" Type="http://schemas.openxmlformats.org/officeDocument/2006/relationships/slide" Target="slides/slide255.xml"/><Relationship Id="rId464" Type="http://schemas.openxmlformats.org/officeDocument/2006/relationships/slide" Target="slides/slide462.xml"/><Relationship Id="rId1094" Type="http://schemas.openxmlformats.org/officeDocument/2006/relationships/slide" Target="slides/slide1092.xml"/><Relationship Id="rId2145" Type="http://schemas.openxmlformats.org/officeDocument/2006/relationships/slide" Target="slides/slide2143.xml"/><Relationship Id="rId2797" Type="http://schemas.openxmlformats.org/officeDocument/2006/relationships/slide" Target="slides/slide2795.xml"/><Relationship Id="rId117" Type="http://schemas.openxmlformats.org/officeDocument/2006/relationships/slide" Target="slides/slide115.xml"/><Relationship Id="rId671" Type="http://schemas.openxmlformats.org/officeDocument/2006/relationships/slide" Target="slides/slide669.xml"/><Relationship Id="rId769" Type="http://schemas.openxmlformats.org/officeDocument/2006/relationships/slide" Target="slides/slide767.xml"/><Relationship Id="rId976" Type="http://schemas.openxmlformats.org/officeDocument/2006/relationships/slide" Target="slides/slide974.xml"/><Relationship Id="rId1399" Type="http://schemas.openxmlformats.org/officeDocument/2006/relationships/slide" Target="slides/slide1397.xml"/><Relationship Id="rId2352" Type="http://schemas.openxmlformats.org/officeDocument/2006/relationships/slide" Target="slides/slide2350.xml"/><Relationship Id="rId2657" Type="http://schemas.openxmlformats.org/officeDocument/2006/relationships/slide" Target="slides/slide2655.xml"/><Relationship Id="rId324" Type="http://schemas.openxmlformats.org/officeDocument/2006/relationships/slide" Target="slides/slide322.xml"/><Relationship Id="rId531" Type="http://schemas.openxmlformats.org/officeDocument/2006/relationships/slide" Target="slides/slide529.xml"/><Relationship Id="rId629" Type="http://schemas.openxmlformats.org/officeDocument/2006/relationships/slide" Target="slides/slide627.xml"/><Relationship Id="rId1161" Type="http://schemas.openxmlformats.org/officeDocument/2006/relationships/slide" Target="slides/slide1159.xml"/><Relationship Id="rId1259" Type="http://schemas.openxmlformats.org/officeDocument/2006/relationships/slide" Target="slides/slide1257.xml"/><Relationship Id="rId1466" Type="http://schemas.openxmlformats.org/officeDocument/2006/relationships/slide" Target="slides/slide1464.xml"/><Relationship Id="rId2005" Type="http://schemas.openxmlformats.org/officeDocument/2006/relationships/slide" Target="slides/slide2003.xml"/><Relationship Id="rId2212" Type="http://schemas.openxmlformats.org/officeDocument/2006/relationships/slide" Target="slides/slide2210.xml"/><Relationship Id="rId2864" Type="http://schemas.openxmlformats.org/officeDocument/2006/relationships/slide" Target="slides/slide2862.xml"/><Relationship Id="rId836" Type="http://schemas.openxmlformats.org/officeDocument/2006/relationships/slide" Target="slides/slide834.xml"/><Relationship Id="rId1021" Type="http://schemas.openxmlformats.org/officeDocument/2006/relationships/slide" Target="slides/slide1019.xml"/><Relationship Id="rId1119" Type="http://schemas.openxmlformats.org/officeDocument/2006/relationships/slide" Target="slides/slide1117.xml"/><Relationship Id="rId1673" Type="http://schemas.openxmlformats.org/officeDocument/2006/relationships/slide" Target="slides/slide1671.xml"/><Relationship Id="rId1880" Type="http://schemas.openxmlformats.org/officeDocument/2006/relationships/slide" Target="slides/slide1878.xml"/><Relationship Id="rId1978" Type="http://schemas.openxmlformats.org/officeDocument/2006/relationships/slide" Target="slides/slide1976.xml"/><Relationship Id="rId2517" Type="http://schemas.openxmlformats.org/officeDocument/2006/relationships/slide" Target="slides/slide2515.xml"/><Relationship Id="rId2724" Type="http://schemas.openxmlformats.org/officeDocument/2006/relationships/slide" Target="slides/slide2722.xml"/><Relationship Id="rId2931" Type="http://schemas.openxmlformats.org/officeDocument/2006/relationships/slide" Target="slides/slide2929.xml"/><Relationship Id="rId903" Type="http://schemas.openxmlformats.org/officeDocument/2006/relationships/slide" Target="slides/slide901.xml"/><Relationship Id="rId1326" Type="http://schemas.openxmlformats.org/officeDocument/2006/relationships/slide" Target="slides/slide1324.xml"/><Relationship Id="rId1533" Type="http://schemas.openxmlformats.org/officeDocument/2006/relationships/slide" Target="slides/slide1531.xml"/><Relationship Id="rId1740" Type="http://schemas.openxmlformats.org/officeDocument/2006/relationships/slide" Target="slides/slide1738.xml"/><Relationship Id="rId32" Type="http://schemas.openxmlformats.org/officeDocument/2006/relationships/slide" Target="slides/slide30.xml"/><Relationship Id="rId1600" Type="http://schemas.openxmlformats.org/officeDocument/2006/relationships/slide" Target="slides/slide1598.xml"/><Relationship Id="rId1838" Type="http://schemas.openxmlformats.org/officeDocument/2006/relationships/slide" Target="slides/slide1836.xml"/><Relationship Id="rId3053" Type="http://schemas.openxmlformats.org/officeDocument/2006/relationships/slide" Target="slides/slide3051.xml"/><Relationship Id="rId181" Type="http://schemas.openxmlformats.org/officeDocument/2006/relationships/slide" Target="slides/slide179.xml"/><Relationship Id="rId1905" Type="http://schemas.openxmlformats.org/officeDocument/2006/relationships/slide" Target="slides/slide1903.xml"/><Relationship Id="rId279" Type="http://schemas.openxmlformats.org/officeDocument/2006/relationships/slide" Target="slides/slide277.xml"/><Relationship Id="rId486" Type="http://schemas.openxmlformats.org/officeDocument/2006/relationships/slide" Target="slides/slide484.xml"/><Relationship Id="rId693" Type="http://schemas.openxmlformats.org/officeDocument/2006/relationships/slide" Target="slides/slide691.xml"/><Relationship Id="rId2167" Type="http://schemas.openxmlformats.org/officeDocument/2006/relationships/slide" Target="slides/slide2165.xml"/><Relationship Id="rId2374" Type="http://schemas.openxmlformats.org/officeDocument/2006/relationships/slide" Target="slides/slide2372.xml"/><Relationship Id="rId2581" Type="http://schemas.openxmlformats.org/officeDocument/2006/relationships/slide" Target="slides/slide2579.xml"/><Relationship Id="rId139" Type="http://schemas.openxmlformats.org/officeDocument/2006/relationships/slide" Target="slides/slide137.xml"/><Relationship Id="rId346" Type="http://schemas.openxmlformats.org/officeDocument/2006/relationships/slide" Target="slides/slide344.xml"/><Relationship Id="rId553" Type="http://schemas.openxmlformats.org/officeDocument/2006/relationships/slide" Target="slides/slide551.xml"/><Relationship Id="rId760" Type="http://schemas.openxmlformats.org/officeDocument/2006/relationships/slide" Target="slides/slide758.xml"/><Relationship Id="rId998" Type="http://schemas.openxmlformats.org/officeDocument/2006/relationships/slide" Target="slides/slide996.xml"/><Relationship Id="rId1183" Type="http://schemas.openxmlformats.org/officeDocument/2006/relationships/slide" Target="slides/slide1181.xml"/><Relationship Id="rId1390" Type="http://schemas.openxmlformats.org/officeDocument/2006/relationships/slide" Target="slides/slide1388.xml"/><Relationship Id="rId2027" Type="http://schemas.openxmlformats.org/officeDocument/2006/relationships/slide" Target="slides/slide2025.xml"/><Relationship Id="rId2234" Type="http://schemas.openxmlformats.org/officeDocument/2006/relationships/slide" Target="slides/slide2232.xml"/><Relationship Id="rId2441" Type="http://schemas.openxmlformats.org/officeDocument/2006/relationships/slide" Target="slides/slide2439.xml"/><Relationship Id="rId2679" Type="http://schemas.openxmlformats.org/officeDocument/2006/relationships/slide" Target="slides/slide2677.xml"/><Relationship Id="rId2886" Type="http://schemas.openxmlformats.org/officeDocument/2006/relationships/slide" Target="slides/slide2884.xml"/><Relationship Id="rId206" Type="http://schemas.openxmlformats.org/officeDocument/2006/relationships/slide" Target="slides/slide204.xml"/><Relationship Id="rId413" Type="http://schemas.openxmlformats.org/officeDocument/2006/relationships/slide" Target="slides/slide411.xml"/><Relationship Id="rId858" Type="http://schemas.openxmlformats.org/officeDocument/2006/relationships/slide" Target="slides/slide856.xml"/><Relationship Id="rId1043" Type="http://schemas.openxmlformats.org/officeDocument/2006/relationships/slide" Target="slides/slide1041.xml"/><Relationship Id="rId1488" Type="http://schemas.openxmlformats.org/officeDocument/2006/relationships/slide" Target="slides/slide1486.xml"/><Relationship Id="rId1695" Type="http://schemas.openxmlformats.org/officeDocument/2006/relationships/slide" Target="slides/slide1693.xml"/><Relationship Id="rId2539" Type="http://schemas.openxmlformats.org/officeDocument/2006/relationships/slide" Target="slides/slide2537.xml"/><Relationship Id="rId2746" Type="http://schemas.openxmlformats.org/officeDocument/2006/relationships/slide" Target="slides/slide2744.xml"/><Relationship Id="rId2953" Type="http://schemas.openxmlformats.org/officeDocument/2006/relationships/slide" Target="slides/slide2951.xml"/><Relationship Id="rId620" Type="http://schemas.openxmlformats.org/officeDocument/2006/relationships/slide" Target="slides/slide618.xml"/><Relationship Id="rId718" Type="http://schemas.openxmlformats.org/officeDocument/2006/relationships/slide" Target="slides/slide716.xml"/><Relationship Id="rId925" Type="http://schemas.openxmlformats.org/officeDocument/2006/relationships/slide" Target="slides/slide923.xml"/><Relationship Id="rId1250" Type="http://schemas.openxmlformats.org/officeDocument/2006/relationships/slide" Target="slides/slide1248.xml"/><Relationship Id="rId1348" Type="http://schemas.openxmlformats.org/officeDocument/2006/relationships/slide" Target="slides/slide1346.xml"/><Relationship Id="rId1555" Type="http://schemas.openxmlformats.org/officeDocument/2006/relationships/slide" Target="slides/slide1553.xml"/><Relationship Id="rId1762" Type="http://schemas.openxmlformats.org/officeDocument/2006/relationships/slide" Target="slides/slide1760.xml"/><Relationship Id="rId2301" Type="http://schemas.openxmlformats.org/officeDocument/2006/relationships/slide" Target="slides/slide2299.xml"/><Relationship Id="rId2606" Type="http://schemas.openxmlformats.org/officeDocument/2006/relationships/slide" Target="slides/slide2604.xml"/><Relationship Id="rId1110" Type="http://schemas.openxmlformats.org/officeDocument/2006/relationships/slide" Target="slides/slide1108.xml"/><Relationship Id="rId1208" Type="http://schemas.openxmlformats.org/officeDocument/2006/relationships/slide" Target="slides/slide1206.xml"/><Relationship Id="rId1415" Type="http://schemas.openxmlformats.org/officeDocument/2006/relationships/slide" Target="slides/slide1413.xml"/><Relationship Id="rId2813" Type="http://schemas.openxmlformats.org/officeDocument/2006/relationships/slide" Target="slides/slide2811.xml"/><Relationship Id="rId54" Type="http://schemas.openxmlformats.org/officeDocument/2006/relationships/slide" Target="slides/slide52.xml"/><Relationship Id="rId1622" Type="http://schemas.openxmlformats.org/officeDocument/2006/relationships/slide" Target="slides/slide1620.xml"/><Relationship Id="rId1927" Type="http://schemas.openxmlformats.org/officeDocument/2006/relationships/slide" Target="slides/slide1925.xml"/><Relationship Id="rId2091" Type="http://schemas.openxmlformats.org/officeDocument/2006/relationships/slide" Target="slides/slide2089.xml"/><Relationship Id="rId2189" Type="http://schemas.openxmlformats.org/officeDocument/2006/relationships/slide" Target="slides/slide2187.xml"/><Relationship Id="rId270" Type="http://schemas.openxmlformats.org/officeDocument/2006/relationships/slide" Target="slides/slide268.xml"/><Relationship Id="rId2396" Type="http://schemas.openxmlformats.org/officeDocument/2006/relationships/slide" Target="slides/slide2394.xml"/><Relationship Id="rId3002" Type="http://schemas.openxmlformats.org/officeDocument/2006/relationships/slide" Target="slides/slide3000.xml"/><Relationship Id="rId130" Type="http://schemas.openxmlformats.org/officeDocument/2006/relationships/slide" Target="slides/slide128.xml"/><Relationship Id="rId368" Type="http://schemas.openxmlformats.org/officeDocument/2006/relationships/slide" Target="slides/slide366.xml"/><Relationship Id="rId575" Type="http://schemas.openxmlformats.org/officeDocument/2006/relationships/slide" Target="slides/slide573.xml"/><Relationship Id="rId782" Type="http://schemas.openxmlformats.org/officeDocument/2006/relationships/slide" Target="slides/slide780.xml"/><Relationship Id="rId2049" Type="http://schemas.openxmlformats.org/officeDocument/2006/relationships/slide" Target="slides/slide2047.xml"/><Relationship Id="rId2256" Type="http://schemas.openxmlformats.org/officeDocument/2006/relationships/slide" Target="slides/slide2254.xml"/><Relationship Id="rId2463" Type="http://schemas.openxmlformats.org/officeDocument/2006/relationships/slide" Target="slides/slide2461.xml"/><Relationship Id="rId2670" Type="http://schemas.openxmlformats.org/officeDocument/2006/relationships/slide" Target="slides/slide2668.xml"/><Relationship Id="rId228" Type="http://schemas.openxmlformats.org/officeDocument/2006/relationships/slide" Target="slides/slide226.xml"/><Relationship Id="rId435" Type="http://schemas.openxmlformats.org/officeDocument/2006/relationships/slide" Target="slides/slide433.xml"/><Relationship Id="rId642" Type="http://schemas.openxmlformats.org/officeDocument/2006/relationships/slide" Target="slides/slide640.xml"/><Relationship Id="rId1065" Type="http://schemas.openxmlformats.org/officeDocument/2006/relationships/slide" Target="slides/slide1063.xml"/><Relationship Id="rId1272" Type="http://schemas.openxmlformats.org/officeDocument/2006/relationships/slide" Target="slides/slide1270.xml"/><Relationship Id="rId2116" Type="http://schemas.openxmlformats.org/officeDocument/2006/relationships/slide" Target="slides/slide2114.xml"/><Relationship Id="rId2323" Type="http://schemas.openxmlformats.org/officeDocument/2006/relationships/slide" Target="slides/slide2321.xml"/><Relationship Id="rId2530" Type="http://schemas.openxmlformats.org/officeDocument/2006/relationships/slide" Target="slides/slide2528.xml"/><Relationship Id="rId2768" Type="http://schemas.openxmlformats.org/officeDocument/2006/relationships/slide" Target="slides/slide2766.xml"/><Relationship Id="rId2975" Type="http://schemas.openxmlformats.org/officeDocument/2006/relationships/slide" Target="slides/slide2973.xml"/><Relationship Id="rId502" Type="http://schemas.openxmlformats.org/officeDocument/2006/relationships/slide" Target="slides/slide500.xml"/><Relationship Id="rId947" Type="http://schemas.openxmlformats.org/officeDocument/2006/relationships/slide" Target="slides/slide945.xml"/><Relationship Id="rId1132" Type="http://schemas.openxmlformats.org/officeDocument/2006/relationships/slide" Target="slides/slide1130.xml"/><Relationship Id="rId1577" Type="http://schemas.openxmlformats.org/officeDocument/2006/relationships/slide" Target="slides/slide1575.xml"/><Relationship Id="rId1784" Type="http://schemas.openxmlformats.org/officeDocument/2006/relationships/slide" Target="slides/slide1782.xml"/><Relationship Id="rId1991" Type="http://schemas.openxmlformats.org/officeDocument/2006/relationships/slide" Target="slides/slide1989.xml"/><Relationship Id="rId2628" Type="http://schemas.openxmlformats.org/officeDocument/2006/relationships/slide" Target="slides/slide2626.xml"/><Relationship Id="rId2835" Type="http://schemas.openxmlformats.org/officeDocument/2006/relationships/slide" Target="slides/slide2833.xml"/><Relationship Id="rId76" Type="http://schemas.openxmlformats.org/officeDocument/2006/relationships/slide" Target="slides/slide74.xml"/><Relationship Id="rId807" Type="http://schemas.openxmlformats.org/officeDocument/2006/relationships/slide" Target="slides/slide805.xml"/><Relationship Id="rId1437" Type="http://schemas.openxmlformats.org/officeDocument/2006/relationships/slide" Target="slides/slide1435.xml"/><Relationship Id="rId1644" Type="http://schemas.openxmlformats.org/officeDocument/2006/relationships/slide" Target="slides/slide1642.xml"/><Relationship Id="rId1851" Type="http://schemas.openxmlformats.org/officeDocument/2006/relationships/slide" Target="slides/slide1849.xml"/><Relationship Id="rId2902" Type="http://schemas.openxmlformats.org/officeDocument/2006/relationships/slide" Target="slides/slide2900.xml"/><Relationship Id="rId1504" Type="http://schemas.openxmlformats.org/officeDocument/2006/relationships/slide" Target="slides/slide1502.xml"/><Relationship Id="rId1711" Type="http://schemas.openxmlformats.org/officeDocument/2006/relationships/slide" Target="slides/slide1709.xml"/><Relationship Id="rId1949" Type="http://schemas.openxmlformats.org/officeDocument/2006/relationships/slide" Target="slides/slide1947.xml"/><Relationship Id="rId292" Type="http://schemas.openxmlformats.org/officeDocument/2006/relationships/slide" Target="slides/slide290.xml"/><Relationship Id="rId1809" Type="http://schemas.openxmlformats.org/officeDocument/2006/relationships/slide" Target="slides/slide1807.xml"/><Relationship Id="rId597" Type="http://schemas.openxmlformats.org/officeDocument/2006/relationships/slide" Target="slides/slide595.xml"/><Relationship Id="rId2180" Type="http://schemas.openxmlformats.org/officeDocument/2006/relationships/slide" Target="slides/slide2178.xml"/><Relationship Id="rId2278" Type="http://schemas.openxmlformats.org/officeDocument/2006/relationships/slide" Target="slides/slide2276.xml"/><Relationship Id="rId2485" Type="http://schemas.openxmlformats.org/officeDocument/2006/relationships/slide" Target="slides/slide2483.xml"/><Relationship Id="rId3024" Type="http://schemas.openxmlformats.org/officeDocument/2006/relationships/slide" Target="slides/slide3022.xml"/><Relationship Id="rId152" Type="http://schemas.openxmlformats.org/officeDocument/2006/relationships/slide" Target="slides/slide150.xml"/><Relationship Id="rId457" Type="http://schemas.openxmlformats.org/officeDocument/2006/relationships/slide" Target="slides/slide455.xml"/><Relationship Id="rId1087" Type="http://schemas.openxmlformats.org/officeDocument/2006/relationships/slide" Target="slides/slide1085.xml"/><Relationship Id="rId1294" Type="http://schemas.openxmlformats.org/officeDocument/2006/relationships/slide" Target="slides/slide1292.xml"/><Relationship Id="rId2040" Type="http://schemas.openxmlformats.org/officeDocument/2006/relationships/slide" Target="slides/slide2038.xml"/><Relationship Id="rId2138" Type="http://schemas.openxmlformats.org/officeDocument/2006/relationships/slide" Target="slides/slide2136.xml"/><Relationship Id="rId2692" Type="http://schemas.openxmlformats.org/officeDocument/2006/relationships/slide" Target="slides/slide2690.xml"/><Relationship Id="rId2997" Type="http://schemas.openxmlformats.org/officeDocument/2006/relationships/slide" Target="slides/slide2995.xml"/><Relationship Id="rId664" Type="http://schemas.openxmlformats.org/officeDocument/2006/relationships/slide" Target="slides/slide662.xml"/><Relationship Id="rId871" Type="http://schemas.openxmlformats.org/officeDocument/2006/relationships/slide" Target="slides/slide869.xml"/><Relationship Id="rId969" Type="http://schemas.openxmlformats.org/officeDocument/2006/relationships/slide" Target="slides/slide967.xml"/><Relationship Id="rId1599" Type="http://schemas.openxmlformats.org/officeDocument/2006/relationships/slide" Target="slides/slide1597.xml"/><Relationship Id="rId2345" Type="http://schemas.openxmlformats.org/officeDocument/2006/relationships/slide" Target="slides/slide2343.xml"/><Relationship Id="rId2552" Type="http://schemas.openxmlformats.org/officeDocument/2006/relationships/slide" Target="slides/slide2550.xml"/><Relationship Id="rId317" Type="http://schemas.openxmlformats.org/officeDocument/2006/relationships/slide" Target="slides/slide315.xml"/><Relationship Id="rId524" Type="http://schemas.openxmlformats.org/officeDocument/2006/relationships/slide" Target="slides/slide522.xml"/><Relationship Id="rId731" Type="http://schemas.openxmlformats.org/officeDocument/2006/relationships/slide" Target="slides/slide729.xml"/><Relationship Id="rId1154" Type="http://schemas.openxmlformats.org/officeDocument/2006/relationships/slide" Target="slides/slide1152.xml"/><Relationship Id="rId1361" Type="http://schemas.openxmlformats.org/officeDocument/2006/relationships/slide" Target="slides/slide1359.xml"/><Relationship Id="rId1459" Type="http://schemas.openxmlformats.org/officeDocument/2006/relationships/slide" Target="slides/slide1457.xml"/><Relationship Id="rId2205" Type="http://schemas.openxmlformats.org/officeDocument/2006/relationships/slide" Target="slides/slide2203.xml"/><Relationship Id="rId2412" Type="http://schemas.openxmlformats.org/officeDocument/2006/relationships/slide" Target="slides/slide2410.xml"/><Relationship Id="rId2857" Type="http://schemas.openxmlformats.org/officeDocument/2006/relationships/slide" Target="slides/slide2855.xml"/><Relationship Id="rId98" Type="http://schemas.openxmlformats.org/officeDocument/2006/relationships/slide" Target="slides/slide96.xml"/><Relationship Id="rId829" Type="http://schemas.openxmlformats.org/officeDocument/2006/relationships/slide" Target="slides/slide827.xml"/><Relationship Id="rId1014" Type="http://schemas.openxmlformats.org/officeDocument/2006/relationships/slide" Target="slides/slide1012.xml"/><Relationship Id="rId1221" Type="http://schemas.openxmlformats.org/officeDocument/2006/relationships/slide" Target="slides/slide1219.xml"/><Relationship Id="rId1666" Type="http://schemas.openxmlformats.org/officeDocument/2006/relationships/slide" Target="slides/slide1664.xml"/><Relationship Id="rId1873" Type="http://schemas.openxmlformats.org/officeDocument/2006/relationships/slide" Target="slides/slide1871.xml"/><Relationship Id="rId2717" Type="http://schemas.openxmlformats.org/officeDocument/2006/relationships/slide" Target="slides/slide2715.xml"/><Relationship Id="rId2924" Type="http://schemas.openxmlformats.org/officeDocument/2006/relationships/slide" Target="slides/slide2922.xml"/><Relationship Id="rId1319" Type="http://schemas.openxmlformats.org/officeDocument/2006/relationships/slide" Target="slides/slide1317.xml"/><Relationship Id="rId1526" Type="http://schemas.openxmlformats.org/officeDocument/2006/relationships/slide" Target="slides/slide1524.xml"/><Relationship Id="rId1733" Type="http://schemas.openxmlformats.org/officeDocument/2006/relationships/slide" Target="slides/slide1731.xml"/><Relationship Id="rId1940" Type="http://schemas.openxmlformats.org/officeDocument/2006/relationships/slide" Target="slides/slide1938.xml"/><Relationship Id="rId25" Type="http://schemas.openxmlformats.org/officeDocument/2006/relationships/slide" Target="slides/slide23.xml"/><Relationship Id="rId1800" Type="http://schemas.openxmlformats.org/officeDocument/2006/relationships/slide" Target="slides/slide1798.xml"/><Relationship Id="rId3046" Type="http://schemas.openxmlformats.org/officeDocument/2006/relationships/slide" Target="slides/slide3044.xml"/><Relationship Id="rId174" Type="http://schemas.openxmlformats.org/officeDocument/2006/relationships/slide" Target="slides/slide172.xml"/><Relationship Id="rId381" Type="http://schemas.openxmlformats.org/officeDocument/2006/relationships/slide" Target="slides/slide379.xml"/><Relationship Id="rId2062" Type="http://schemas.openxmlformats.org/officeDocument/2006/relationships/slide" Target="slides/slide2060.xml"/><Relationship Id="rId241" Type="http://schemas.openxmlformats.org/officeDocument/2006/relationships/slide" Target="slides/slide239.xml"/><Relationship Id="rId479" Type="http://schemas.openxmlformats.org/officeDocument/2006/relationships/slide" Target="slides/slide477.xml"/><Relationship Id="rId686" Type="http://schemas.openxmlformats.org/officeDocument/2006/relationships/slide" Target="slides/slide684.xml"/><Relationship Id="rId893" Type="http://schemas.openxmlformats.org/officeDocument/2006/relationships/slide" Target="slides/slide891.xml"/><Relationship Id="rId2367" Type="http://schemas.openxmlformats.org/officeDocument/2006/relationships/slide" Target="slides/slide2365.xml"/><Relationship Id="rId2574" Type="http://schemas.openxmlformats.org/officeDocument/2006/relationships/slide" Target="slides/slide2572.xml"/><Relationship Id="rId2781" Type="http://schemas.openxmlformats.org/officeDocument/2006/relationships/slide" Target="slides/slide2779.xml"/><Relationship Id="rId339" Type="http://schemas.openxmlformats.org/officeDocument/2006/relationships/slide" Target="slides/slide337.xml"/><Relationship Id="rId546" Type="http://schemas.openxmlformats.org/officeDocument/2006/relationships/slide" Target="slides/slide544.xml"/><Relationship Id="rId753" Type="http://schemas.openxmlformats.org/officeDocument/2006/relationships/slide" Target="slides/slide751.xml"/><Relationship Id="rId1176" Type="http://schemas.openxmlformats.org/officeDocument/2006/relationships/slide" Target="slides/slide1174.xml"/><Relationship Id="rId1383" Type="http://schemas.openxmlformats.org/officeDocument/2006/relationships/slide" Target="slides/slide1381.xml"/><Relationship Id="rId2227" Type="http://schemas.openxmlformats.org/officeDocument/2006/relationships/slide" Target="slides/slide2225.xml"/><Relationship Id="rId2434" Type="http://schemas.openxmlformats.org/officeDocument/2006/relationships/slide" Target="slides/slide2432.xml"/><Relationship Id="rId2879" Type="http://schemas.openxmlformats.org/officeDocument/2006/relationships/slide" Target="slides/slide2877.xml"/><Relationship Id="rId101" Type="http://schemas.openxmlformats.org/officeDocument/2006/relationships/slide" Target="slides/slide99.xml"/><Relationship Id="rId406" Type="http://schemas.openxmlformats.org/officeDocument/2006/relationships/slide" Target="slides/slide404.xml"/><Relationship Id="rId960" Type="http://schemas.openxmlformats.org/officeDocument/2006/relationships/slide" Target="slides/slide958.xml"/><Relationship Id="rId1036" Type="http://schemas.openxmlformats.org/officeDocument/2006/relationships/slide" Target="slides/slide1034.xml"/><Relationship Id="rId1243" Type="http://schemas.openxmlformats.org/officeDocument/2006/relationships/slide" Target="slides/slide1241.xml"/><Relationship Id="rId1590" Type="http://schemas.openxmlformats.org/officeDocument/2006/relationships/slide" Target="slides/slide1588.xml"/><Relationship Id="rId1688" Type="http://schemas.openxmlformats.org/officeDocument/2006/relationships/slide" Target="slides/slide1686.xml"/><Relationship Id="rId1895" Type="http://schemas.openxmlformats.org/officeDocument/2006/relationships/slide" Target="slides/slide1893.xml"/><Relationship Id="rId2641" Type="http://schemas.openxmlformats.org/officeDocument/2006/relationships/slide" Target="slides/slide2639.xml"/><Relationship Id="rId2739" Type="http://schemas.openxmlformats.org/officeDocument/2006/relationships/slide" Target="slides/slide2737.xml"/><Relationship Id="rId2946" Type="http://schemas.openxmlformats.org/officeDocument/2006/relationships/slide" Target="slides/slide2944.xml"/><Relationship Id="rId613" Type="http://schemas.openxmlformats.org/officeDocument/2006/relationships/slide" Target="slides/slide611.xml"/><Relationship Id="rId820" Type="http://schemas.openxmlformats.org/officeDocument/2006/relationships/slide" Target="slides/slide818.xml"/><Relationship Id="rId918" Type="http://schemas.openxmlformats.org/officeDocument/2006/relationships/slide" Target="slides/slide916.xml"/><Relationship Id="rId1450" Type="http://schemas.openxmlformats.org/officeDocument/2006/relationships/slide" Target="slides/slide1448.xml"/><Relationship Id="rId1548" Type="http://schemas.openxmlformats.org/officeDocument/2006/relationships/slide" Target="slides/slide1546.xml"/><Relationship Id="rId1755" Type="http://schemas.openxmlformats.org/officeDocument/2006/relationships/slide" Target="slides/slide1753.xml"/><Relationship Id="rId2501" Type="http://schemas.openxmlformats.org/officeDocument/2006/relationships/slide" Target="slides/slide2499.xml"/><Relationship Id="rId1103" Type="http://schemas.openxmlformats.org/officeDocument/2006/relationships/slide" Target="slides/slide1101.xml"/><Relationship Id="rId1310" Type="http://schemas.openxmlformats.org/officeDocument/2006/relationships/slide" Target="slides/slide1308.xml"/><Relationship Id="rId1408" Type="http://schemas.openxmlformats.org/officeDocument/2006/relationships/slide" Target="slides/slide1406.xml"/><Relationship Id="rId1962" Type="http://schemas.openxmlformats.org/officeDocument/2006/relationships/slide" Target="slides/slide1960.xml"/><Relationship Id="rId2806" Type="http://schemas.openxmlformats.org/officeDocument/2006/relationships/slide" Target="slides/slide2804.xml"/><Relationship Id="rId47" Type="http://schemas.openxmlformats.org/officeDocument/2006/relationships/slide" Target="slides/slide45.xml"/><Relationship Id="rId1615" Type="http://schemas.openxmlformats.org/officeDocument/2006/relationships/slide" Target="slides/slide1613.xml"/><Relationship Id="rId1822" Type="http://schemas.openxmlformats.org/officeDocument/2006/relationships/slide" Target="slides/slide1820.xml"/><Relationship Id="rId196" Type="http://schemas.openxmlformats.org/officeDocument/2006/relationships/slide" Target="slides/slide194.xml"/><Relationship Id="rId2084" Type="http://schemas.openxmlformats.org/officeDocument/2006/relationships/slide" Target="slides/slide2082.xml"/><Relationship Id="rId2291" Type="http://schemas.openxmlformats.org/officeDocument/2006/relationships/slide" Target="slides/slide2289.xml"/><Relationship Id="rId263" Type="http://schemas.openxmlformats.org/officeDocument/2006/relationships/slide" Target="slides/slide261.xml"/><Relationship Id="rId470" Type="http://schemas.openxmlformats.org/officeDocument/2006/relationships/slide" Target="slides/slide468.xml"/><Relationship Id="rId2151" Type="http://schemas.openxmlformats.org/officeDocument/2006/relationships/slide" Target="slides/slide2149.xml"/><Relationship Id="rId2389" Type="http://schemas.openxmlformats.org/officeDocument/2006/relationships/slide" Target="slides/slide2387.xml"/><Relationship Id="rId2596" Type="http://schemas.openxmlformats.org/officeDocument/2006/relationships/slide" Target="slides/slide2594.xml"/><Relationship Id="rId123" Type="http://schemas.openxmlformats.org/officeDocument/2006/relationships/slide" Target="slides/slide121.xml"/><Relationship Id="rId330" Type="http://schemas.openxmlformats.org/officeDocument/2006/relationships/slide" Target="slides/slide328.xml"/><Relationship Id="rId568" Type="http://schemas.openxmlformats.org/officeDocument/2006/relationships/slide" Target="slides/slide566.xml"/><Relationship Id="rId775" Type="http://schemas.openxmlformats.org/officeDocument/2006/relationships/slide" Target="slides/slide773.xml"/><Relationship Id="rId982" Type="http://schemas.openxmlformats.org/officeDocument/2006/relationships/slide" Target="slides/slide980.xml"/><Relationship Id="rId1198" Type="http://schemas.openxmlformats.org/officeDocument/2006/relationships/slide" Target="slides/slide1196.xml"/><Relationship Id="rId2011" Type="http://schemas.openxmlformats.org/officeDocument/2006/relationships/slide" Target="slides/slide2009.xml"/><Relationship Id="rId2249" Type="http://schemas.openxmlformats.org/officeDocument/2006/relationships/slide" Target="slides/slide2247.xml"/><Relationship Id="rId2456" Type="http://schemas.openxmlformats.org/officeDocument/2006/relationships/slide" Target="slides/slide2454.xml"/><Relationship Id="rId2663" Type="http://schemas.openxmlformats.org/officeDocument/2006/relationships/slide" Target="slides/slide2661.xml"/><Relationship Id="rId2870" Type="http://schemas.openxmlformats.org/officeDocument/2006/relationships/slide" Target="slides/slide2868.xml"/><Relationship Id="rId428" Type="http://schemas.openxmlformats.org/officeDocument/2006/relationships/slide" Target="slides/slide426.xml"/><Relationship Id="rId635" Type="http://schemas.openxmlformats.org/officeDocument/2006/relationships/slide" Target="slides/slide633.xml"/><Relationship Id="rId842" Type="http://schemas.openxmlformats.org/officeDocument/2006/relationships/slide" Target="slides/slide840.xml"/><Relationship Id="rId1058" Type="http://schemas.openxmlformats.org/officeDocument/2006/relationships/slide" Target="slides/slide1056.xml"/><Relationship Id="rId1265" Type="http://schemas.openxmlformats.org/officeDocument/2006/relationships/slide" Target="slides/slide1263.xml"/><Relationship Id="rId1472" Type="http://schemas.openxmlformats.org/officeDocument/2006/relationships/slide" Target="slides/slide1470.xml"/><Relationship Id="rId2109" Type="http://schemas.openxmlformats.org/officeDocument/2006/relationships/slide" Target="slides/slide2107.xml"/><Relationship Id="rId2316" Type="http://schemas.openxmlformats.org/officeDocument/2006/relationships/slide" Target="slides/slide2314.xml"/><Relationship Id="rId2523" Type="http://schemas.openxmlformats.org/officeDocument/2006/relationships/slide" Target="slides/slide2521.xml"/><Relationship Id="rId2730" Type="http://schemas.openxmlformats.org/officeDocument/2006/relationships/slide" Target="slides/slide2728.xml"/><Relationship Id="rId2968" Type="http://schemas.openxmlformats.org/officeDocument/2006/relationships/slide" Target="slides/slide2966.xml"/><Relationship Id="rId702" Type="http://schemas.openxmlformats.org/officeDocument/2006/relationships/slide" Target="slides/slide700.xml"/><Relationship Id="rId1125" Type="http://schemas.openxmlformats.org/officeDocument/2006/relationships/slide" Target="slides/slide1123.xml"/><Relationship Id="rId1332" Type="http://schemas.openxmlformats.org/officeDocument/2006/relationships/slide" Target="slides/slide1330.xml"/><Relationship Id="rId1777" Type="http://schemas.openxmlformats.org/officeDocument/2006/relationships/slide" Target="slides/slide1775.xml"/><Relationship Id="rId1984" Type="http://schemas.openxmlformats.org/officeDocument/2006/relationships/slide" Target="slides/slide1982.xml"/><Relationship Id="rId2828" Type="http://schemas.openxmlformats.org/officeDocument/2006/relationships/slide" Target="slides/slide2826.xml"/><Relationship Id="rId69" Type="http://schemas.openxmlformats.org/officeDocument/2006/relationships/slide" Target="slides/slide67.xml"/><Relationship Id="rId1637" Type="http://schemas.openxmlformats.org/officeDocument/2006/relationships/slide" Target="slides/slide1635.xml"/><Relationship Id="rId1844" Type="http://schemas.openxmlformats.org/officeDocument/2006/relationships/slide" Target="slides/slide1842.xml"/><Relationship Id="rId1704" Type="http://schemas.openxmlformats.org/officeDocument/2006/relationships/slide" Target="slides/slide1702.xml"/><Relationship Id="rId285" Type="http://schemas.openxmlformats.org/officeDocument/2006/relationships/slide" Target="slides/slide283.xml"/><Relationship Id="rId1911" Type="http://schemas.openxmlformats.org/officeDocument/2006/relationships/slide" Target="slides/slide1909.xml"/><Relationship Id="rId492" Type="http://schemas.openxmlformats.org/officeDocument/2006/relationships/slide" Target="slides/slide490.xml"/><Relationship Id="rId797" Type="http://schemas.openxmlformats.org/officeDocument/2006/relationships/slide" Target="slides/slide795.xml"/><Relationship Id="rId2173" Type="http://schemas.openxmlformats.org/officeDocument/2006/relationships/slide" Target="slides/slide2171.xml"/><Relationship Id="rId2380" Type="http://schemas.openxmlformats.org/officeDocument/2006/relationships/slide" Target="slides/slide2378.xml"/><Relationship Id="rId2478" Type="http://schemas.openxmlformats.org/officeDocument/2006/relationships/slide" Target="slides/slide2476.xml"/><Relationship Id="rId3017" Type="http://schemas.openxmlformats.org/officeDocument/2006/relationships/slide" Target="slides/slide3015.xml"/><Relationship Id="rId145" Type="http://schemas.openxmlformats.org/officeDocument/2006/relationships/slide" Target="slides/slide143.xml"/><Relationship Id="rId352" Type="http://schemas.openxmlformats.org/officeDocument/2006/relationships/slide" Target="slides/slide350.xml"/><Relationship Id="rId1287" Type="http://schemas.openxmlformats.org/officeDocument/2006/relationships/slide" Target="slides/slide1285.xml"/><Relationship Id="rId2033" Type="http://schemas.openxmlformats.org/officeDocument/2006/relationships/slide" Target="slides/slide2031.xml"/><Relationship Id="rId2240" Type="http://schemas.openxmlformats.org/officeDocument/2006/relationships/slide" Target="slides/slide2238.xml"/><Relationship Id="rId2685" Type="http://schemas.openxmlformats.org/officeDocument/2006/relationships/slide" Target="slides/slide2683.xml"/><Relationship Id="rId2892" Type="http://schemas.openxmlformats.org/officeDocument/2006/relationships/slide" Target="slides/slide2890.xml"/><Relationship Id="rId212" Type="http://schemas.openxmlformats.org/officeDocument/2006/relationships/slide" Target="slides/slide210.xml"/><Relationship Id="rId657" Type="http://schemas.openxmlformats.org/officeDocument/2006/relationships/slide" Target="slides/slide655.xml"/><Relationship Id="rId864" Type="http://schemas.openxmlformats.org/officeDocument/2006/relationships/slide" Target="slides/slide862.xml"/><Relationship Id="rId1494" Type="http://schemas.openxmlformats.org/officeDocument/2006/relationships/slide" Target="slides/slide1492.xml"/><Relationship Id="rId1799" Type="http://schemas.openxmlformats.org/officeDocument/2006/relationships/slide" Target="slides/slide1797.xml"/><Relationship Id="rId2100" Type="http://schemas.openxmlformats.org/officeDocument/2006/relationships/slide" Target="slides/slide2098.xml"/><Relationship Id="rId2338" Type="http://schemas.openxmlformats.org/officeDocument/2006/relationships/slide" Target="slides/slide2336.xml"/><Relationship Id="rId2545" Type="http://schemas.openxmlformats.org/officeDocument/2006/relationships/slide" Target="slides/slide2543.xml"/><Relationship Id="rId2752" Type="http://schemas.openxmlformats.org/officeDocument/2006/relationships/slide" Target="slides/slide2750.xml"/><Relationship Id="rId517" Type="http://schemas.openxmlformats.org/officeDocument/2006/relationships/slide" Target="slides/slide515.xml"/><Relationship Id="rId724" Type="http://schemas.openxmlformats.org/officeDocument/2006/relationships/slide" Target="slides/slide722.xml"/><Relationship Id="rId931" Type="http://schemas.openxmlformats.org/officeDocument/2006/relationships/slide" Target="slides/slide929.xml"/><Relationship Id="rId1147" Type="http://schemas.openxmlformats.org/officeDocument/2006/relationships/slide" Target="slides/slide1145.xml"/><Relationship Id="rId1354" Type="http://schemas.openxmlformats.org/officeDocument/2006/relationships/slide" Target="slides/slide1352.xml"/><Relationship Id="rId1561" Type="http://schemas.openxmlformats.org/officeDocument/2006/relationships/slide" Target="slides/slide1559.xml"/><Relationship Id="rId2405" Type="http://schemas.openxmlformats.org/officeDocument/2006/relationships/slide" Target="slides/slide2403.xml"/><Relationship Id="rId2612" Type="http://schemas.openxmlformats.org/officeDocument/2006/relationships/slide" Target="slides/slide2610.xml"/><Relationship Id="rId60" Type="http://schemas.openxmlformats.org/officeDocument/2006/relationships/slide" Target="slides/slide58.xml"/><Relationship Id="rId1007" Type="http://schemas.openxmlformats.org/officeDocument/2006/relationships/slide" Target="slides/slide1005.xml"/><Relationship Id="rId1214" Type="http://schemas.openxmlformats.org/officeDocument/2006/relationships/slide" Target="slides/slide1212.xml"/><Relationship Id="rId1421" Type="http://schemas.openxmlformats.org/officeDocument/2006/relationships/slide" Target="slides/slide1419.xml"/><Relationship Id="rId1659" Type="http://schemas.openxmlformats.org/officeDocument/2006/relationships/slide" Target="slides/slide1657.xml"/><Relationship Id="rId1866" Type="http://schemas.openxmlformats.org/officeDocument/2006/relationships/slide" Target="slides/slide1864.xml"/><Relationship Id="rId2917" Type="http://schemas.openxmlformats.org/officeDocument/2006/relationships/slide" Target="slides/slide2915.xml"/><Relationship Id="rId1519" Type="http://schemas.openxmlformats.org/officeDocument/2006/relationships/slide" Target="slides/slide1517.xml"/><Relationship Id="rId1726" Type="http://schemas.openxmlformats.org/officeDocument/2006/relationships/slide" Target="slides/slide1724.xml"/><Relationship Id="rId1933" Type="http://schemas.openxmlformats.org/officeDocument/2006/relationships/slide" Target="slides/slide1931.xml"/><Relationship Id="rId18" Type="http://schemas.openxmlformats.org/officeDocument/2006/relationships/slide" Target="slides/slide16.xml"/><Relationship Id="rId2195" Type="http://schemas.openxmlformats.org/officeDocument/2006/relationships/slide" Target="slides/slide2193.xml"/><Relationship Id="rId3039" Type="http://schemas.openxmlformats.org/officeDocument/2006/relationships/slide" Target="slides/slide3037.xml"/><Relationship Id="rId167" Type="http://schemas.openxmlformats.org/officeDocument/2006/relationships/slide" Target="slides/slide165.xml"/><Relationship Id="rId374" Type="http://schemas.openxmlformats.org/officeDocument/2006/relationships/slide" Target="slides/slide372.xml"/><Relationship Id="rId581" Type="http://schemas.openxmlformats.org/officeDocument/2006/relationships/slide" Target="slides/slide579.xml"/><Relationship Id="rId2055" Type="http://schemas.openxmlformats.org/officeDocument/2006/relationships/slide" Target="slides/slide2053.xml"/><Relationship Id="rId2262" Type="http://schemas.openxmlformats.org/officeDocument/2006/relationships/slide" Target="slides/slide2260.xml"/><Relationship Id="rId234" Type="http://schemas.openxmlformats.org/officeDocument/2006/relationships/slide" Target="slides/slide232.xml"/><Relationship Id="rId679" Type="http://schemas.openxmlformats.org/officeDocument/2006/relationships/slide" Target="slides/slide677.xml"/><Relationship Id="rId886" Type="http://schemas.openxmlformats.org/officeDocument/2006/relationships/slide" Target="slides/slide884.xml"/><Relationship Id="rId2567" Type="http://schemas.openxmlformats.org/officeDocument/2006/relationships/slide" Target="slides/slide2565.xml"/><Relationship Id="rId2774" Type="http://schemas.openxmlformats.org/officeDocument/2006/relationships/slide" Target="slides/slide2772.xml"/><Relationship Id="rId2" Type="http://schemas.openxmlformats.org/officeDocument/2006/relationships/slideMaster" Target="slideMasters/slideMaster2.xml"/><Relationship Id="rId441" Type="http://schemas.openxmlformats.org/officeDocument/2006/relationships/slide" Target="slides/slide439.xml"/><Relationship Id="rId539" Type="http://schemas.openxmlformats.org/officeDocument/2006/relationships/slide" Target="slides/slide537.xml"/><Relationship Id="rId746" Type="http://schemas.openxmlformats.org/officeDocument/2006/relationships/slide" Target="slides/slide744.xml"/><Relationship Id="rId1071" Type="http://schemas.openxmlformats.org/officeDocument/2006/relationships/slide" Target="slides/slide1069.xml"/><Relationship Id="rId1169" Type="http://schemas.openxmlformats.org/officeDocument/2006/relationships/slide" Target="slides/slide1167.xml"/><Relationship Id="rId1376" Type="http://schemas.openxmlformats.org/officeDocument/2006/relationships/slide" Target="slides/slide1374.xml"/><Relationship Id="rId1583" Type="http://schemas.openxmlformats.org/officeDocument/2006/relationships/slide" Target="slides/slide1581.xml"/><Relationship Id="rId2122" Type="http://schemas.openxmlformats.org/officeDocument/2006/relationships/slide" Target="slides/slide2120.xml"/><Relationship Id="rId2427" Type="http://schemas.openxmlformats.org/officeDocument/2006/relationships/slide" Target="slides/slide2425.xml"/><Relationship Id="rId2981" Type="http://schemas.openxmlformats.org/officeDocument/2006/relationships/slide" Target="slides/slide2979.xml"/><Relationship Id="rId301" Type="http://schemas.openxmlformats.org/officeDocument/2006/relationships/slide" Target="slides/slide299.xml"/><Relationship Id="rId953" Type="http://schemas.openxmlformats.org/officeDocument/2006/relationships/slide" Target="slides/slide951.xml"/><Relationship Id="rId1029" Type="http://schemas.openxmlformats.org/officeDocument/2006/relationships/slide" Target="slides/slide1027.xml"/><Relationship Id="rId1236" Type="http://schemas.openxmlformats.org/officeDocument/2006/relationships/slide" Target="slides/slide1234.xml"/><Relationship Id="rId1790" Type="http://schemas.openxmlformats.org/officeDocument/2006/relationships/slide" Target="slides/slide1788.xml"/><Relationship Id="rId1888" Type="http://schemas.openxmlformats.org/officeDocument/2006/relationships/slide" Target="slides/slide1886.xml"/><Relationship Id="rId2634" Type="http://schemas.openxmlformats.org/officeDocument/2006/relationships/slide" Target="slides/slide2632.xml"/><Relationship Id="rId2841" Type="http://schemas.openxmlformats.org/officeDocument/2006/relationships/slide" Target="slides/slide2839.xml"/><Relationship Id="rId2939" Type="http://schemas.openxmlformats.org/officeDocument/2006/relationships/slide" Target="slides/slide2937.xml"/><Relationship Id="rId82" Type="http://schemas.openxmlformats.org/officeDocument/2006/relationships/slide" Target="slides/slide80.xml"/><Relationship Id="rId606" Type="http://schemas.openxmlformats.org/officeDocument/2006/relationships/slide" Target="slides/slide604.xml"/><Relationship Id="rId813" Type="http://schemas.openxmlformats.org/officeDocument/2006/relationships/slide" Target="slides/slide811.xml"/><Relationship Id="rId1443" Type="http://schemas.openxmlformats.org/officeDocument/2006/relationships/slide" Target="slides/slide1441.xml"/><Relationship Id="rId1650" Type="http://schemas.openxmlformats.org/officeDocument/2006/relationships/slide" Target="slides/slide1648.xml"/><Relationship Id="rId1748" Type="http://schemas.openxmlformats.org/officeDocument/2006/relationships/slide" Target="slides/slide1746.xml"/><Relationship Id="rId2701" Type="http://schemas.openxmlformats.org/officeDocument/2006/relationships/slide" Target="slides/slide2699.xml"/><Relationship Id="rId1303" Type="http://schemas.openxmlformats.org/officeDocument/2006/relationships/slide" Target="slides/slide1301.xml"/><Relationship Id="rId1510" Type="http://schemas.openxmlformats.org/officeDocument/2006/relationships/slide" Target="slides/slide1508.xml"/><Relationship Id="rId1955" Type="http://schemas.openxmlformats.org/officeDocument/2006/relationships/slide" Target="slides/slide1953.xml"/><Relationship Id="rId1608" Type="http://schemas.openxmlformats.org/officeDocument/2006/relationships/slide" Target="slides/slide1606.xml"/><Relationship Id="rId1815" Type="http://schemas.openxmlformats.org/officeDocument/2006/relationships/slide" Target="slides/slide1813.xml"/><Relationship Id="rId3030" Type="http://schemas.openxmlformats.org/officeDocument/2006/relationships/slide" Target="slides/slide3028.xml"/><Relationship Id="rId189" Type="http://schemas.openxmlformats.org/officeDocument/2006/relationships/slide" Target="slides/slide187.xml"/><Relationship Id="rId396" Type="http://schemas.openxmlformats.org/officeDocument/2006/relationships/slide" Target="slides/slide394.xml"/><Relationship Id="rId2077" Type="http://schemas.openxmlformats.org/officeDocument/2006/relationships/slide" Target="slides/slide2075.xml"/><Relationship Id="rId2284" Type="http://schemas.openxmlformats.org/officeDocument/2006/relationships/slide" Target="slides/slide2282.xml"/><Relationship Id="rId2491" Type="http://schemas.openxmlformats.org/officeDocument/2006/relationships/slide" Target="slides/slide2489.xml"/><Relationship Id="rId256" Type="http://schemas.openxmlformats.org/officeDocument/2006/relationships/slide" Target="slides/slide254.xml"/><Relationship Id="rId463" Type="http://schemas.openxmlformats.org/officeDocument/2006/relationships/slide" Target="slides/slide461.xml"/><Relationship Id="rId670" Type="http://schemas.openxmlformats.org/officeDocument/2006/relationships/slide" Target="slides/slide668.xml"/><Relationship Id="rId1093" Type="http://schemas.openxmlformats.org/officeDocument/2006/relationships/slide" Target="slides/slide1091.xml"/><Relationship Id="rId2144" Type="http://schemas.openxmlformats.org/officeDocument/2006/relationships/slide" Target="slides/slide2142.xml"/><Relationship Id="rId2351" Type="http://schemas.openxmlformats.org/officeDocument/2006/relationships/slide" Target="slides/slide2349.xml"/><Relationship Id="rId2589" Type="http://schemas.openxmlformats.org/officeDocument/2006/relationships/slide" Target="slides/slide2587.xml"/><Relationship Id="rId2796" Type="http://schemas.openxmlformats.org/officeDocument/2006/relationships/slide" Target="slides/slide2794.xml"/><Relationship Id="rId116" Type="http://schemas.openxmlformats.org/officeDocument/2006/relationships/slide" Target="slides/slide114.xml"/><Relationship Id="rId323" Type="http://schemas.openxmlformats.org/officeDocument/2006/relationships/slide" Target="slides/slide321.xml"/><Relationship Id="rId530" Type="http://schemas.openxmlformats.org/officeDocument/2006/relationships/slide" Target="slides/slide528.xml"/><Relationship Id="rId768" Type="http://schemas.openxmlformats.org/officeDocument/2006/relationships/slide" Target="slides/slide766.xml"/><Relationship Id="rId975" Type="http://schemas.openxmlformats.org/officeDocument/2006/relationships/slide" Target="slides/slide973.xml"/><Relationship Id="rId1160" Type="http://schemas.openxmlformats.org/officeDocument/2006/relationships/slide" Target="slides/slide1158.xml"/><Relationship Id="rId1398" Type="http://schemas.openxmlformats.org/officeDocument/2006/relationships/slide" Target="slides/slide1396.xml"/><Relationship Id="rId2004" Type="http://schemas.openxmlformats.org/officeDocument/2006/relationships/slide" Target="slides/slide2002.xml"/><Relationship Id="rId2211" Type="http://schemas.openxmlformats.org/officeDocument/2006/relationships/slide" Target="slides/slide2209.xml"/><Relationship Id="rId2449" Type="http://schemas.openxmlformats.org/officeDocument/2006/relationships/slide" Target="slides/slide2447.xml"/><Relationship Id="rId2656" Type="http://schemas.openxmlformats.org/officeDocument/2006/relationships/slide" Target="slides/slide2654.xml"/><Relationship Id="rId2863" Type="http://schemas.openxmlformats.org/officeDocument/2006/relationships/slide" Target="slides/slide2861.xml"/><Relationship Id="rId628" Type="http://schemas.openxmlformats.org/officeDocument/2006/relationships/slide" Target="slides/slide626.xml"/><Relationship Id="rId835" Type="http://schemas.openxmlformats.org/officeDocument/2006/relationships/slide" Target="slides/slide833.xml"/><Relationship Id="rId1258" Type="http://schemas.openxmlformats.org/officeDocument/2006/relationships/slide" Target="slides/slide1256.xml"/><Relationship Id="rId1465" Type="http://schemas.openxmlformats.org/officeDocument/2006/relationships/slide" Target="slides/slide1463.xml"/><Relationship Id="rId1672" Type="http://schemas.openxmlformats.org/officeDocument/2006/relationships/slide" Target="slides/slide1670.xml"/><Relationship Id="rId2309" Type="http://schemas.openxmlformats.org/officeDocument/2006/relationships/slide" Target="slides/slide2307.xml"/><Relationship Id="rId2516" Type="http://schemas.openxmlformats.org/officeDocument/2006/relationships/slide" Target="slides/slide2514.xml"/><Relationship Id="rId2723" Type="http://schemas.openxmlformats.org/officeDocument/2006/relationships/slide" Target="slides/slide2721.xml"/><Relationship Id="rId1020" Type="http://schemas.openxmlformats.org/officeDocument/2006/relationships/slide" Target="slides/slide1018.xml"/><Relationship Id="rId1118" Type="http://schemas.openxmlformats.org/officeDocument/2006/relationships/slide" Target="slides/slide1116.xml"/><Relationship Id="rId1325" Type="http://schemas.openxmlformats.org/officeDocument/2006/relationships/slide" Target="slides/slide1323.xml"/><Relationship Id="rId1532" Type="http://schemas.openxmlformats.org/officeDocument/2006/relationships/slide" Target="slides/slide1530.xml"/><Relationship Id="rId1977" Type="http://schemas.openxmlformats.org/officeDocument/2006/relationships/slide" Target="slides/slide1975.xml"/><Relationship Id="rId2930" Type="http://schemas.openxmlformats.org/officeDocument/2006/relationships/slide" Target="slides/slide2928.xml"/><Relationship Id="rId902" Type="http://schemas.openxmlformats.org/officeDocument/2006/relationships/slide" Target="slides/slide900.xml"/><Relationship Id="rId1837" Type="http://schemas.openxmlformats.org/officeDocument/2006/relationships/slide" Target="slides/slide1835.xml"/><Relationship Id="rId31" Type="http://schemas.openxmlformats.org/officeDocument/2006/relationships/slide" Target="slides/slide29.xml"/><Relationship Id="rId2099" Type="http://schemas.openxmlformats.org/officeDocument/2006/relationships/slide" Target="slides/slide2097.xml"/><Relationship Id="rId3052" Type="http://schemas.openxmlformats.org/officeDocument/2006/relationships/slide" Target="slides/slide3050.xml"/><Relationship Id="rId180" Type="http://schemas.openxmlformats.org/officeDocument/2006/relationships/slide" Target="slides/slide178.xml"/><Relationship Id="rId278" Type="http://schemas.openxmlformats.org/officeDocument/2006/relationships/slide" Target="slides/slide276.xml"/><Relationship Id="rId1904" Type="http://schemas.openxmlformats.org/officeDocument/2006/relationships/slide" Target="slides/slide1902.xml"/><Relationship Id="rId485" Type="http://schemas.openxmlformats.org/officeDocument/2006/relationships/slide" Target="slides/slide483.xml"/><Relationship Id="rId692" Type="http://schemas.openxmlformats.org/officeDocument/2006/relationships/slide" Target="slides/slide690.xml"/><Relationship Id="rId2166" Type="http://schemas.openxmlformats.org/officeDocument/2006/relationships/slide" Target="slides/slide2164.xml"/><Relationship Id="rId2373" Type="http://schemas.openxmlformats.org/officeDocument/2006/relationships/slide" Target="slides/slide2371.xml"/><Relationship Id="rId2580" Type="http://schemas.openxmlformats.org/officeDocument/2006/relationships/slide" Target="slides/slide2578.xml"/><Relationship Id="rId138" Type="http://schemas.openxmlformats.org/officeDocument/2006/relationships/slide" Target="slides/slide136.xml"/><Relationship Id="rId345" Type="http://schemas.openxmlformats.org/officeDocument/2006/relationships/slide" Target="slides/slide343.xml"/><Relationship Id="rId552" Type="http://schemas.openxmlformats.org/officeDocument/2006/relationships/slide" Target="slides/slide550.xml"/><Relationship Id="rId997" Type="http://schemas.openxmlformats.org/officeDocument/2006/relationships/slide" Target="slides/slide995.xml"/><Relationship Id="rId1182" Type="http://schemas.openxmlformats.org/officeDocument/2006/relationships/slide" Target="slides/slide1180.xml"/><Relationship Id="rId2026" Type="http://schemas.openxmlformats.org/officeDocument/2006/relationships/slide" Target="slides/slide2024.xml"/><Relationship Id="rId2233" Type="http://schemas.openxmlformats.org/officeDocument/2006/relationships/slide" Target="slides/slide2231.xml"/><Relationship Id="rId2440" Type="http://schemas.openxmlformats.org/officeDocument/2006/relationships/slide" Target="slides/slide2438.xml"/><Relationship Id="rId2678" Type="http://schemas.openxmlformats.org/officeDocument/2006/relationships/slide" Target="slides/slide2676.xml"/><Relationship Id="rId2885" Type="http://schemas.openxmlformats.org/officeDocument/2006/relationships/slide" Target="slides/slide2883.xml"/><Relationship Id="rId205" Type="http://schemas.openxmlformats.org/officeDocument/2006/relationships/slide" Target="slides/slide203.xml"/><Relationship Id="rId412" Type="http://schemas.openxmlformats.org/officeDocument/2006/relationships/slide" Target="slides/slide410.xml"/><Relationship Id="rId857" Type="http://schemas.openxmlformats.org/officeDocument/2006/relationships/slide" Target="slides/slide855.xml"/><Relationship Id="rId1042" Type="http://schemas.openxmlformats.org/officeDocument/2006/relationships/slide" Target="slides/slide1040.xml"/><Relationship Id="rId1487" Type="http://schemas.openxmlformats.org/officeDocument/2006/relationships/slide" Target="slides/slide1485.xml"/><Relationship Id="rId1694" Type="http://schemas.openxmlformats.org/officeDocument/2006/relationships/slide" Target="slides/slide1692.xml"/><Relationship Id="rId2300" Type="http://schemas.openxmlformats.org/officeDocument/2006/relationships/slide" Target="slides/slide2298.xml"/><Relationship Id="rId2538" Type="http://schemas.openxmlformats.org/officeDocument/2006/relationships/slide" Target="slides/slide2536.xml"/><Relationship Id="rId2745" Type="http://schemas.openxmlformats.org/officeDocument/2006/relationships/slide" Target="slides/slide2743.xml"/><Relationship Id="rId2952" Type="http://schemas.openxmlformats.org/officeDocument/2006/relationships/slide" Target="slides/slide2950.xml"/><Relationship Id="rId717" Type="http://schemas.openxmlformats.org/officeDocument/2006/relationships/slide" Target="slides/slide715.xml"/><Relationship Id="rId924" Type="http://schemas.openxmlformats.org/officeDocument/2006/relationships/slide" Target="slides/slide922.xml"/><Relationship Id="rId1347" Type="http://schemas.openxmlformats.org/officeDocument/2006/relationships/slide" Target="slides/slide1345.xml"/><Relationship Id="rId1554" Type="http://schemas.openxmlformats.org/officeDocument/2006/relationships/slide" Target="slides/slide1552.xml"/><Relationship Id="rId1761" Type="http://schemas.openxmlformats.org/officeDocument/2006/relationships/slide" Target="slides/slide1759.xml"/><Relationship Id="rId1999" Type="http://schemas.openxmlformats.org/officeDocument/2006/relationships/slide" Target="slides/slide1997.xml"/><Relationship Id="rId2605" Type="http://schemas.openxmlformats.org/officeDocument/2006/relationships/slide" Target="slides/slide2603.xml"/><Relationship Id="rId2812" Type="http://schemas.openxmlformats.org/officeDocument/2006/relationships/slide" Target="slides/slide2810.xml"/><Relationship Id="rId53" Type="http://schemas.openxmlformats.org/officeDocument/2006/relationships/slide" Target="slides/slide51.xml"/><Relationship Id="rId1207" Type="http://schemas.openxmlformats.org/officeDocument/2006/relationships/slide" Target="slides/slide1205.xml"/><Relationship Id="rId1414" Type="http://schemas.openxmlformats.org/officeDocument/2006/relationships/slide" Target="slides/slide1412.xml"/><Relationship Id="rId1621" Type="http://schemas.openxmlformats.org/officeDocument/2006/relationships/slide" Target="slides/slide1619.xml"/><Relationship Id="rId1859" Type="http://schemas.openxmlformats.org/officeDocument/2006/relationships/slide" Target="slides/slide1857.xml"/><Relationship Id="rId1719" Type="http://schemas.openxmlformats.org/officeDocument/2006/relationships/slide" Target="slides/slide1717.xml"/><Relationship Id="rId1926" Type="http://schemas.openxmlformats.org/officeDocument/2006/relationships/slide" Target="slides/slide1924.xml"/><Relationship Id="rId2090" Type="http://schemas.openxmlformats.org/officeDocument/2006/relationships/slide" Target="slides/slide2088.xml"/><Relationship Id="rId2188" Type="http://schemas.openxmlformats.org/officeDocument/2006/relationships/slide" Target="slides/slide2186.xml"/><Relationship Id="rId2395" Type="http://schemas.openxmlformats.org/officeDocument/2006/relationships/slide" Target="slides/slide2393.xml"/><Relationship Id="rId367" Type="http://schemas.openxmlformats.org/officeDocument/2006/relationships/slide" Target="slides/slide365.xml"/><Relationship Id="rId574" Type="http://schemas.openxmlformats.org/officeDocument/2006/relationships/slide" Target="slides/slide572.xml"/><Relationship Id="rId2048" Type="http://schemas.openxmlformats.org/officeDocument/2006/relationships/slide" Target="slides/slide2046.xml"/><Relationship Id="rId2255" Type="http://schemas.openxmlformats.org/officeDocument/2006/relationships/slide" Target="slides/slide2253.xml"/><Relationship Id="rId3001" Type="http://schemas.openxmlformats.org/officeDocument/2006/relationships/slide" Target="slides/slide2999.xml"/><Relationship Id="rId227" Type="http://schemas.openxmlformats.org/officeDocument/2006/relationships/slide" Target="slides/slide225.xml"/><Relationship Id="rId781" Type="http://schemas.openxmlformats.org/officeDocument/2006/relationships/slide" Target="slides/slide779.xml"/><Relationship Id="rId879" Type="http://schemas.openxmlformats.org/officeDocument/2006/relationships/slide" Target="slides/slide877.xml"/><Relationship Id="rId2462" Type="http://schemas.openxmlformats.org/officeDocument/2006/relationships/slide" Target="slides/slide2460.xml"/><Relationship Id="rId2767" Type="http://schemas.openxmlformats.org/officeDocument/2006/relationships/slide" Target="slides/slide2765.xml"/><Relationship Id="rId434" Type="http://schemas.openxmlformats.org/officeDocument/2006/relationships/slide" Target="slides/slide432.xml"/><Relationship Id="rId641" Type="http://schemas.openxmlformats.org/officeDocument/2006/relationships/slide" Target="slides/slide639.xml"/><Relationship Id="rId739" Type="http://schemas.openxmlformats.org/officeDocument/2006/relationships/slide" Target="slides/slide737.xml"/><Relationship Id="rId1064" Type="http://schemas.openxmlformats.org/officeDocument/2006/relationships/slide" Target="slides/slide1062.xml"/><Relationship Id="rId1271" Type="http://schemas.openxmlformats.org/officeDocument/2006/relationships/slide" Target="slides/slide1269.xml"/><Relationship Id="rId1369" Type="http://schemas.openxmlformats.org/officeDocument/2006/relationships/slide" Target="slides/slide1367.xml"/><Relationship Id="rId1576" Type="http://schemas.openxmlformats.org/officeDocument/2006/relationships/slide" Target="slides/slide1574.xml"/><Relationship Id="rId2115" Type="http://schemas.openxmlformats.org/officeDocument/2006/relationships/slide" Target="slides/slide2113.xml"/><Relationship Id="rId2322" Type="http://schemas.openxmlformats.org/officeDocument/2006/relationships/slide" Target="slides/slide2320.xml"/><Relationship Id="rId2974" Type="http://schemas.openxmlformats.org/officeDocument/2006/relationships/slide" Target="slides/slide2972.xml"/><Relationship Id="rId501" Type="http://schemas.openxmlformats.org/officeDocument/2006/relationships/slide" Target="slides/slide499.xml"/><Relationship Id="rId946" Type="http://schemas.openxmlformats.org/officeDocument/2006/relationships/slide" Target="slides/slide944.xml"/><Relationship Id="rId1131" Type="http://schemas.openxmlformats.org/officeDocument/2006/relationships/slide" Target="slides/slide1129.xml"/><Relationship Id="rId1229" Type="http://schemas.openxmlformats.org/officeDocument/2006/relationships/slide" Target="slides/slide1227.xml"/><Relationship Id="rId1783" Type="http://schemas.openxmlformats.org/officeDocument/2006/relationships/slide" Target="slides/slide1781.xml"/><Relationship Id="rId1990" Type="http://schemas.openxmlformats.org/officeDocument/2006/relationships/slide" Target="slides/slide1988.xml"/><Relationship Id="rId2627" Type="http://schemas.openxmlformats.org/officeDocument/2006/relationships/slide" Target="slides/slide2625.xml"/><Relationship Id="rId2834" Type="http://schemas.openxmlformats.org/officeDocument/2006/relationships/slide" Target="slides/slide2832.xml"/><Relationship Id="rId75" Type="http://schemas.openxmlformats.org/officeDocument/2006/relationships/slide" Target="slides/slide73.xml"/><Relationship Id="rId806" Type="http://schemas.openxmlformats.org/officeDocument/2006/relationships/slide" Target="slides/slide804.xml"/><Relationship Id="rId1436" Type="http://schemas.openxmlformats.org/officeDocument/2006/relationships/slide" Target="slides/slide1434.xml"/><Relationship Id="rId1643" Type="http://schemas.openxmlformats.org/officeDocument/2006/relationships/slide" Target="slides/slide1641.xml"/><Relationship Id="rId1850" Type="http://schemas.openxmlformats.org/officeDocument/2006/relationships/slide" Target="slides/slide1848.xml"/><Relationship Id="rId2901" Type="http://schemas.openxmlformats.org/officeDocument/2006/relationships/slide" Target="slides/slide2899.xml"/><Relationship Id="rId1503" Type="http://schemas.openxmlformats.org/officeDocument/2006/relationships/slide" Target="slides/slide1501.xml"/><Relationship Id="rId1710" Type="http://schemas.openxmlformats.org/officeDocument/2006/relationships/slide" Target="slides/slide1708.xml"/><Relationship Id="rId1948" Type="http://schemas.openxmlformats.org/officeDocument/2006/relationships/slide" Target="slides/slide1946.xml"/><Relationship Id="rId291" Type="http://schemas.openxmlformats.org/officeDocument/2006/relationships/slide" Target="slides/slide289.xml"/><Relationship Id="rId1808" Type="http://schemas.openxmlformats.org/officeDocument/2006/relationships/slide" Target="slides/slide1806.xml"/><Relationship Id="rId3023" Type="http://schemas.openxmlformats.org/officeDocument/2006/relationships/slide" Target="slides/slide3021.xml"/><Relationship Id="rId151" Type="http://schemas.openxmlformats.org/officeDocument/2006/relationships/slide" Target="slides/slide149.xml"/><Relationship Id="rId389" Type="http://schemas.openxmlformats.org/officeDocument/2006/relationships/slide" Target="slides/slide387.xml"/><Relationship Id="rId596" Type="http://schemas.openxmlformats.org/officeDocument/2006/relationships/slide" Target="slides/slide594.xml"/><Relationship Id="rId2277" Type="http://schemas.openxmlformats.org/officeDocument/2006/relationships/slide" Target="slides/slide2275.xml"/><Relationship Id="rId2484" Type="http://schemas.openxmlformats.org/officeDocument/2006/relationships/slide" Target="slides/slide2482.xml"/><Relationship Id="rId2691" Type="http://schemas.openxmlformats.org/officeDocument/2006/relationships/slide" Target="slides/slide2689.xml"/><Relationship Id="rId249" Type="http://schemas.openxmlformats.org/officeDocument/2006/relationships/slide" Target="slides/slide247.xml"/><Relationship Id="rId456" Type="http://schemas.openxmlformats.org/officeDocument/2006/relationships/slide" Target="slides/slide454.xml"/><Relationship Id="rId663" Type="http://schemas.openxmlformats.org/officeDocument/2006/relationships/slide" Target="slides/slide661.xml"/><Relationship Id="rId870" Type="http://schemas.openxmlformats.org/officeDocument/2006/relationships/slide" Target="slides/slide868.xml"/><Relationship Id="rId1086" Type="http://schemas.openxmlformats.org/officeDocument/2006/relationships/slide" Target="slides/slide1084.xml"/><Relationship Id="rId1293" Type="http://schemas.openxmlformats.org/officeDocument/2006/relationships/slide" Target="slides/slide1291.xml"/><Relationship Id="rId2137" Type="http://schemas.openxmlformats.org/officeDocument/2006/relationships/slide" Target="slides/slide2135.xml"/><Relationship Id="rId2344" Type="http://schemas.openxmlformats.org/officeDocument/2006/relationships/slide" Target="slides/slide2342.xml"/><Relationship Id="rId2551" Type="http://schemas.openxmlformats.org/officeDocument/2006/relationships/slide" Target="slides/slide2549.xml"/><Relationship Id="rId2789" Type="http://schemas.openxmlformats.org/officeDocument/2006/relationships/slide" Target="slides/slide2787.xml"/><Relationship Id="rId2996" Type="http://schemas.openxmlformats.org/officeDocument/2006/relationships/slide" Target="slides/slide2994.xml"/><Relationship Id="rId109" Type="http://schemas.openxmlformats.org/officeDocument/2006/relationships/slide" Target="slides/slide107.xml"/><Relationship Id="rId316" Type="http://schemas.openxmlformats.org/officeDocument/2006/relationships/slide" Target="slides/slide314.xml"/><Relationship Id="rId523" Type="http://schemas.openxmlformats.org/officeDocument/2006/relationships/slide" Target="slides/slide521.xml"/><Relationship Id="rId968" Type="http://schemas.openxmlformats.org/officeDocument/2006/relationships/slide" Target="slides/slide966.xml"/><Relationship Id="rId1153" Type="http://schemas.openxmlformats.org/officeDocument/2006/relationships/slide" Target="slides/slide1151.xml"/><Relationship Id="rId1598" Type="http://schemas.openxmlformats.org/officeDocument/2006/relationships/slide" Target="slides/slide1596.xml"/><Relationship Id="rId2204" Type="http://schemas.openxmlformats.org/officeDocument/2006/relationships/slide" Target="slides/slide2202.xml"/><Relationship Id="rId2649" Type="http://schemas.openxmlformats.org/officeDocument/2006/relationships/slide" Target="slides/slide2647.xml"/><Relationship Id="rId2856" Type="http://schemas.openxmlformats.org/officeDocument/2006/relationships/slide" Target="slides/slide2854.xml"/><Relationship Id="rId97" Type="http://schemas.openxmlformats.org/officeDocument/2006/relationships/slide" Target="slides/slide95.xml"/><Relationship Id="rId730" Type="http://schemas.openxmlformats.org/officeDocument/2006/relationships/slide" Target="slides/slide728.xml"/><Relationship Id="rId828" Type="http://schemas.openxmlformats.org/officeDocument/2006/relationships/slide" Target="slides/slide826.xml"/><Relationship Id="rId1013" Type="http://schemas.openxmlformats.org/officeDocument/2006/relationships/slide" Target="slides/slide1011.xml"/><Relationship Id="rId1360" Type="http://schemas.openxmlformats.org/officeDocument/2006/relationships/slide" Target="slides/slide1358.xml"/><Relationship Id="rId1458" Type="http://schemas.openxmlformats.org/officeDocument/2006/relationships/slide" Target="slides/slide1456.xml"/><Relationship Id="rId1665" Type="http://schemas.openxmlformats.org/officeDocument/2006/relationships/slide" Target="slides/slide1663.xml"/><Relationship Id="rId1872" Type="http://schemas.openxmlformats.org/officeDocument/2006/relationships/slide" Target="slides/slide1870.xml"/><Relationship Id="rId2411" Type="http://schemas.openxmlformats.org/officeDocument/2006/relationships/slide" Target="slides/slide2409.xml"/><Relationship Id="rId2509" Type="http://schemas.openxmlformats.org/officeDocument/2006/relationships/slide" Target="slides/slide2507.xml"/><Relationship Id="rId2716" Type="http://schemas.openxmlformats.org/officeDocument/2006/relationships/slide" Target="slides/slide2714.xml"/><Relationship Id="rId1220" Type="http://schemas.openxmlformats.org/officeDocument/2006/relationships/slide" Target="slides/slide1218.xml"/><Relationship Id="rId1318" Type="http://schemas.openxmlformats.org/officeDocument/2006/relationships/slide" Target="slides/slide1316.xml"/><Relationship Id="rId1525" Type="http://schemas.openxmlformats.org/officeDocument/2006/relationships/slide" Target="slides/slide1523.xml"/><Relationship Id="rId2923" Type="http://schemas.openxmlformats.org/officeDocument/2006/relationships/slide" Target="slides/slide2921.xml"/><Relationship Id="rId1732" Type="http://schemas.openxmlformats.org/officeDocument/2006/relationships/slide" Target="slides/slide1730.xml"/><Relationship Id="rId24" Type="http://schemas.openxmlformats.org/officeDocument/2006/relationships/slide" Target="slides/slide22.xml"/><Relationship Id="rId2299" Type="http://schemas.openxmlformats.org/officeDocument/2006/relationships/slide" Target="slides/slide2297.xml"/><Relationship Id="rId3045" Type="http://schemas.openxmlformats.org/officeDocument/2006/relationships/slide" Target="slides/slide3043.xml"/><Relationship Id="rId173" Type="http://schemas.openxmlformats.org/officeDocument/2006/relationships/slide" Target="slides/slide171.xml"/><Relationship Id="rId380" Type="http://schemas.openxmlformats.org/officeDocument/2006/relationships/slide" Target="slides/slide378.xml"/><Relationship Id="rId2061" Type="http://schemas.openxmlformats.org/officeDocument/2006/relationships/slide" Target="slides/slide2059.xml"/><Relationship Id="rId240" Type="http://schemas.openxmlformats.org/officeDocument/2006/relationships/slide" Target="slides/slide238.xml"/><Relationship Id="rId478" Type="http://schemas.openxmlformats.org/officeDocument/2006/relationships/slide" Target="slides/slide476.xml"/><Relationship Id="rId685" Type="http://schemas.openxmlformats.org/officeDocument/2006/relationships/slide" Target="slides/slide683.xml"/><Relationship Id="rId892" Type="http://schemas.openxmlformats.org/officeDocument/2006/relationships/slide" Target="slides/slide890.xml"/><Relationship Id="rId2159" Type="http://schemas.openxmlformats.org/officeDocument/2006/relationships/slide" Target="slides/slide2157.xml"/><Relationship Id="rId2366" Type="http://schemas.openxmlformats.org/officeDocument/2006/relationships/slide" Target="slides/slide2364.xml"/><Relationship Id="rId2573" Type="http://schemas.openxmlformats.org/officeDocument/2006/relationships/slide" Target="slides/slide2571.xml"/><Relationship Id="rId2780" Type="http://schemas.openxmlformats.org/officeDocument/2006/relationships/slide" Target="slides/slide2778.xml"/><Relationship Id="rId100" Type="http://schemas.openxmlformats.org/officeDocument/2006/relationships/slide" Target="slides/slide98.xml"/><Relationship Id="rId338" Type="http://schemas.openxmlformats.org/officeDocument/2006/relationships/slide" Target="slides/slide336.xml"/><Relationship Id="rId545" Type="http://schemas.openxmlformats.org/officeDocument/2006/relationships/slide" Target="slides/slide543.xml"/><Relationship Id="rId752" Type="http://schemas.openxmlformats.org/officeDocument/2006/relationships/slide" Target="slides/slide750.xml"/><Relationship Id="rId1175" Type="http://schemas.openxmlformats.org/officeDocument/2006/relationships/slide" Target="slides/slide1173.xml"/><Relationship Id="rId1382" Type="http://schemas.openxmlformats.org/officeDocument/2006/relationships/slide" Target="slides/slide1380.xml"/><Relationship Id="rId2019" Type="http://schemas.openxmlformats.org/officeDocument/2006/relationships/slide" Target="slides/slide2017.xml"/><Relationship Id="rId2226" Type="http://schemas.openxmlformats.org/officeDocument/2006/relationships/slide" Target="slides/slide2224.xml"/><Relationship Id="rId2433" Type="http://schemas.openxmlformats.org/officeDocument/2006/relationships/slide" Target="slides/slide2431.xml"/><Relationship Id="rId2640" Type="http://schemas.openxmlformats.org/officeDocument/2006/relationships/slide" Target="slides/slide2638.xml"/><Relationship Id="rId2878" Type="http://schemas.openxmlformats.org/officeDocument/2006/relationships/slide" Target="slides/slide2876.xml"/><Relationship Id="rId405" Type="http://schemas.openxmlformats.org/officeDocument/2006/relationships/slide" Target="slides/slide403.xml"/><Relationship Id="rId612" Type="http://schemas.openxmlformats.org/officeDocument/2006/relationships/slide" Target="slides/slide610.xml"/><Relationship Id="rId1035" Type="http://schemas.openxmlformats.org/officeDocument/2006/relationships/slide" Target="slides/slide1033.xml"/><Relationship Id="rId1242" Type="http://schemas.openxmlformats.org/officeDocument/2006/relationships/slide" Target="slides/slide1240.xml"/><Relationship Id="rId1687" Type="http://schemas.openxmlformats.org/officeDocument/2006/relationships/slide" Target="slides/slide1685.xml"/><Relationship Id="rId1894" Type="http://schemas.openxmlformats.org/officeDocument/2006/relationships/slide" Target="slides/slide1892.xml"/><Relationship Id="rId2500" Type="http://schemas.openxmlformats.org/officeDocument/2006/relationships/slide" Target="slides/slide2498.xml"/><Relationship Id="rId2738" Type="http://schemas.openxmlformats.org/officeDocument/2006/relationships/slide" Target="slides/slide2736.xml"/><Relationship Id="rId2945" Type="http://schemas.openxmlformats.org/officeDocument/2006/relationships/slide" Target="slides/slide2943.xml"/><Relationship Id="rId917" Type="http://schemas.openxmlformats.org/officeDocument/2006/relationships/slide" Target="slides/slide915.xml"/><Relationship Id="rId1102" Type="http://schemas.openxmlformats.org/officeDocument/2006/relationships/slide" Target="slides/slide1100.xml"/><Relationship Id="rId1547" Type="http://schemas.openxmlformats.org/officeDocument/2006/relationships/slide" Target="slides/slide1545.xml"/><Relationship Id="rId1754" Type="http://schemas.openxmlformats.org/officeDocument/2006/relationships/slide" Target="slides/slide1752.xml"/><Relationship Id="rId1961" Type="http://schemas.openxmlformats.org/officeDocument/2006/relationships/slide" Target="slides/slide1959.xml"/><Relationship Id="rId2805" Type="http://schemas.openxmlformats.org/officeDocument/2006/relationships/slide" Target="slides/slide2803.xml"/><Relationship Id="rId46" Type="http://schemas.openxmlformats.org/officeDocument/2006/relationships/slide" Target="slides/slide44.xml"/><Relationship Id="rId1407" Type="http://schemas.openxmlformats.org/officeDocument/2006/relationships/slide" Target="slides/slide1405.xml"/><Relationship Id="rId1614" Type="http://schemas.openxmlformats.org/officeDocument/2006/relationships/slide" Target="slides/slide1612.xml"/><Relationship Id="rId1821" Type="http://schemas.openxmlformats.org/officeDocument/2006/relationships/slide" Target="slides/slide1819.xml"/><Relationship Id="rId195" Type="http://schemas.openxmlformats.org/officeDocument/2006/relationships/slide" Target="slides/slide193.xml"/><Relationship Id="rId1919" Type="http://schemas.openxmlformats.org/officeDocument/2006/relationships/slide" Target="slides/slide1917.xml"/><Relationship Id="rId2083" Type="http://schemas.openxmlformats.org/officeDocument/2006/relationships/slide" Target="slides/slide2081.xml"/><Relationship Id="rId2290" Type="http://schemas.openxmlformats.org/officeDocument/2006/relationships/slide" Target="slides/slide2288.xml"/><Relationship Id="rId2388" Type="http://schemas.openxmlformats.org/officeDocument/2006/relationships/slide" Target="slides/slide2386.xml"/><Relationship Id="rId2595" Type="http://schemas.openxmlformats.org/officeDocument/2006/relationships/slide" Target="slides/slide2593.xml"/><Relationship Id="rId262" Type="http://schemas.openxmlformats.org/officeDocument/2006/relationships/slide" Target="slides/slide260.xml"/><Relationship Id="rId567" Type="http://schemas.openxmlformats.org/officeDocument/2006/relationships/slide" Target="slides/slide565.xml"/><Relationship Id="rId1197" Type="http://schemas.openxmlformats.org/officeDocument/2006/relationships/slide" Target="slides/slide1195.xml"/><Relationship Id="rId2150" Type="http://schemas.openxmlformats.org/officeDocument/2006/relationships/slide" Target="slides/slide2148.xml"/><Relationship Id="rId2248" Type="http://schemas.openxmlformats.org/officeDocument/2006/relationships/slide" Target="slides/slide2246.xml"/><Relationship Id="rId122" Type="http://schemas.openxmlformats.org/officeDocument/2006/relationships/slide" Target="slides/slide120.xml"/><Relationship Id="rId774" Type="http://schemas.openxmlformats.org/officeDocument/2006/relationships/slide" Target="slides/slide772.xml"/><Relationship Id="rId981" Type="http://schemas.openxmlformats.org/officeDocument/2006/relationships/slide" Target="slides/slide979.xml"/><Relationship Id="rId1057" Type="http://schemas.openxmlformats.org/officeDocument/2006/relationships/slide" Target="slides/slide1055.xml"/><Relationship Id="rId2010" Type="http://schemas.openxmlformats.org/officeDocument/2006/relationships/slide" Target="slides/slide2008.xml"/><Relationship Id="rId2455" Type="http://schemas.openxmlformats.org/officeDocument/2006/relationships/slide" Target="slides/slide2453.xml"/><Relationship Id="rId2662" Type="http://schemas.openxmlformats.org/officeDocument/2006/relationships/slide" Target="slides/slide2660.xml"/><Relationship Id="rId427" Type="http://schemas.openxmlformats.org/officeDocument/2006/relationships/slide" Target="slides/slide425.xml"/><Relationship Id="rId634" Type="http://schemas.openxmlformats.org/officeDocument/2006/relationships/slide" Target="slides/slide632.xml"/><Relationship Id="rId841" Type="http://schemas.openxmlformats.org/officeDocument/2006/relationships/slide" Target="slides/slide839.xml"/><Relationship Id="rId1264" Type="http://schemas.openxmlformats.org/officeDocument/2006/relationships/slide" Target="slides/slide1262.xml"/><Relationship Id="rId1471" Type="http://schemas.openxmlformats.org/officeDocument/2006/relationships/slide" Target="slides/slide1469.xml"/><Relationship Id="rId1569" Type="http://schemas.openxmlformats.org/officeDocument/2006/relationships/slide" Target="slides/slide1567.xml"/><Relationship Id="rId2108" Type="http://schemas.openxmlformats.org/officeDocument/2006/relationships/slide" Target="slides/slide2106.xml"/><Relationship Id="rId2315" Type="http://schemas.openxmlformats.org/officeDocument/2006/relationships/slide" Target="slides/slide2313.xml"/><Relationship Id="rId2522" Type="http://schemas.openxmlformats.org/officeDocument/2006/relationships/slide" Target="slides/slide2520.xml"/><Relationship Id="rId2967" Type="http://schemas.openxmlformats.org/officeDocument/2006/relationships/slide" Target="slides/slide2965.xml"/><Relationship Id="rId701" Type="http://schemas.openxmlformats.org/officeDocument/2006/relationships/slide" Target="slides/slide699.xml"/><Relationship Id="rId939" Type="http://schemas.openxmlformats.org/officeDocument/2006/relationships/slide" Target="slides/slide937.xml"/><Relationship Id="rId1124" Type="http://schemas.openxmlformats.org/officeDocument/2006/relationships/slide" Target="slides/slide1122.xml"/><Relationship Id="rId1331" Type="http://schemas.openxmlformats.org/officeDocument/2006/relationships/slide" Target="slides/slide1329.xml"/><Relationship Id="rId1776" Type="http://schemas.openxmlformats.org/officeDocument/2006/relationships/slide" Target="slides/slide1774.xml"/><Relationship Id="rId1983" Type="http://schemas.openxmlformats.org/officeDocument/2006/relationships/slide" Target="slides/slide1981.xml"/><Relationship Id="rId2827" Type="http://schemas.openxmlformats.org/officeDocument/2006/relationships/slide" Target="slides/slide2825.xml"/><Relationship Id="rId68" Type="http://schemas.openxmlformats.org/officeDocument/2006/relationships/slide" Target="slides/slide66.xml"/><Relationship Id="rId1429" Type="http://schemas.openxmlformats.org/officeDocument/2006/relationships/slide" Target="slides/slide1427.xml"/><Relationship Id="rId1636" Type="http://schemas.openxmlformats.org/officeDocument/2006/relationships/slide" Target="slides/slide1634.xml"/><Relationship Id="rId1843" Type="http://schemas.openxmlformats.org/officeDocument/2006/relationships/slide" Target="slides/slide1841.xml"/><Relationship Id="rId1703" Type="http://schemas.openxmlformats.org/officeDocument/2006/relationships/slide" Target="slides/slide1701.xml"/><Relationship Id="rId1910" Type="http://schemas.openxmlformats.org/officeDocument/2006/relationships/slide" Target="slides/slide1908.xml"/><Relationship Id="rId284" Type="http://schemas.openxmlformats.org/officeDocument/2006/relationships/slide" Target="slides/slide282.xml"/><Relationship Id="rId491" Type="http://schemas.openxmlformats.org/officeDocument/2006/relationships/slide" Target="slides/slide489.xml"/><Relationship Id="rId2172" Type="http://schemas.openxmlformats.org/officeDocument/2006/relationships/slide" Target="slides/slide2170.xml"/><Relationship Id="rId3016" Type="http://schemas.openxmlformats.org/officeDocument/2006/relationships/slide" Target="slides/slide3014.xml"/><Relationship Id="rId144" Type="http://schemas.openxmlformats.org/officeDocument/2006/relationships/slide" Target="slides/slide142.xml"/><Relationship Id="rId589" Type="http://schemas.openxmlformats.org/officeDocument/2006/relationships/slide" Target="slides/slide587.xml"/><Relationship Id="rId796" Type="http://schemas.openxmlformats.org/officeDocument/2006/relationships/slide" Target="slides/slide794.xml"/><Relationship Id="rId2477" Type="http://schemas.openxmlformats.org/officeDocument/2006/relationships/slide" Target="slides/slide2475.xml"/><Relationship Id="rId2684" Type="http://schemas.openxmlformats.org/officeDocument/2006/relationships/slide" Target="slides/slide2682.xml"/><Relationship Id="rId351" Type="http://schemas.openxmlformats.org/officeDocument/2006/relationships/slide" Target="slides/slide349.xml"/><Relationship Id="rId449" Type="http://schemas.openxmlformats.org/officeDocument/2006/relationships/slide" Target="slides/slide447.xml"/><Relationship Id="rId656" Type="http://schemas.openxmlformats.org/officeDocument/2006/relationships/slide" Target="slides/slide654.xml"/><Relationship Id="rId863" Type="http://schemas.openxmlformats.org/officeDocument/2006/relationships/slide" Target="slides/slide861.xml"/><Relationship Id="rId1079" Type="http://schemas.openxmlformats.org/officeDocument/2006/relationships/slide" Target="slides/slide1077.xml"/><Relationship Id="rId1286" Type="http://schemas.openxmlformats.org/officeDocument/2006/relationships/slide" Target="slides/slide1284.xml"/><Relationship Id="rId1493" Type="http://schemas.openxmlformats.org/officeDocument/2006/relationships/slide" Target="slides/slide1491.xml"/><Relationship Id="rId2032" Type="http://schemas.openxmlformats.org/officeDocument/2006/relationships/slide" Target="slides/slide2030.xml"/><Relationship Id="rId2337" Type="http://schemas.openxmlformats.org/officeDocument/2006/relationships/slide" Target="slides/slide2335.xml"/><Relationship Id="rId2544" Type="http://schemas.openxmlformats.org/officeDocument/2006/relationships/slide" Target="slides/slide2542.xml"/><Relationship Id="rId2891" Type="http://schemas.openxmlformats.org/officeDocument/2006/relationships/slide" Target="slides/slide2889.xml"/><Relationship Id="rId2989" Type="http://schemas.openxmlformats.org/officeDocument/2006/relationships/slide" Target="slides/slide2987.xml"/><Relationship Id="rId211" Type="http://schemas.openxmlformats.org/officeDocument/2006/relationships/slide" Target="slides/slide209.xml"/><Relationship Id="rId309" Type="http://schemas.openxmlformats.org/officeDocument/2006/relationships/slide" Target="slides/slide307.xml"/><Relationship Id="rId516" Type="http://schemas.openxmlformats.org/officeDocument/2006/relationships/slide" Target="slides/slide514.xml"/><Relationship Id="rId1146" Type="http://schemas.openxmlformats.org/officeDocument/2006/relationships/slide" Target="slides/slide1144.xml"/><Relationship Id="rId1798" Type="http://schemas.openxmlformats.org/officeDocument/2006/relationships/slide" Target="slides/slide1796.xml"/><Relationship Id="rId2751" Type="http://schemas.openxmlformats.org/officeDocument/2006/relationships/slide" Target="slides/slide2749.xml"/><Relationship Id="rId2849" Type="http://schemas.openxmlformats.org/officeDocument/2006/relationships/slide" Target="slides/slide2847.xml"/><Relationship Id="rId723" Type="http://schemas.openxmlformats.org/officeDocument/2006/relationships/slide" Target="slides/slide721.xml"/><Relationship Id="rId930" Type="http://schemas.openxmlformats.org/officeDocument/2006/relationships/slide" Target="slides/slide928.xml"/><Relationship Id="rId1006" Type="http://schemas.openxmlformats.org/officeDocument/2006/relationships/slide" Target="slides/slide1004.xml"/><Relationship Id="rId1353" Type="http://schemas.openxmlformats.org/officeDocument/2006/relationships/slide" Target="slides/slide1351.xml"/><Relationship Id="rId1560" Type="http://schemas.openxmlformats.org/officeDocument/2006/relationships/slide" Target="slides/slide1558.xml"/><Relationship Id="rId1658" Type="http://schemas.openxmlformats.org/officeDocument/2006/relationships/slide" Target="slides/slide1656.xml"/><Relationship Id="rId1865" Type="http://schemas.openxmlformats.org/officeDocument/2006/relationships/slide" Target="slides/slide1863.xml"/><Relationship Id="rId2404" Type="http://schemas.openxmlformats.org/officeDocument/2006/relationships/slide" Target="slides/slide2402.xml"/><Relationship Id="rId2611" Type="http://schemas.openxmlformats.org/officeDocument/2006/relationships/slide" Target="slides/slide2609.xml"/><Relationship Id="rId2709" Type="http://schemas.openxmlformats.org/officeDocument/2006/relationships/slide" Target="slides/slide2707.xml"/><Relationship Id="rId1213" Type="http://schemas.openxmlformats.org/officeDocument/2006/relationships/slide" Target="slides/slide1211.xml"/><Relationship Id="rId1420" Type="http://schemas.openxmlformats.org/officeDocument/2006/relationships/slide" Target="slides/slide1418.xml"/><Relationship Id="rId1518" Type="http://schemas.openxmlformats.org/officeDocument/2006/relationships/slide" Target="slides/slide1516.xml"/><Relationship Id="rId2916" Type="http://schemas.openxmlformats.org/officeDocument/2006/relationships/slide" Target="slides/slide2914.xml"/><Relationship Id="rId1725" Type="http://schemas.openxmlformats.org/officeDocument/2006/relationships/slide" Target="slides/slide1723.xml"/><Relationship Id="rId1932" Type="http://schemas.openxmlformats.org/officeDocument/2006/relationships/slide" Target="slides/slide1930.xml"/><Relationship Id="rId17" Type="http://schemas.openxmlformats.org/officeDocument/2006/relationships/slide" Target="slides/slide15.xml"/><Relationship Id="rId2194" Type="http://schemas.openxmlformats.org/officeDocument/2006/relationships/slide" Target="slides/slide2192.xml"/><Relationship Id="rId3038" Type="http://schemas.openxmlformats.org/officeDocument/2006/relationships/slide" Target="slides/slide3036.xml"/><Relationship Id="rId166" Type="http://schemas.openxmlformats.org/officeDocument/2006/relationships/slide" Target="slides/slide164.xml"/><Relationship Id="rId373" Type="http://schemas.openxmlformats.org/officeDocument/2006/relationships/slide" Target="slides/slide371.xml"/><Relationship Id="rId580" Type="http://schemas.openxmlformats.org/officeDocument/2006/relationships/slide" Target="slides/slide578.xml"/><Relationship Id="rId2054" Type="http://schemas.openxmlformats.org/officeDocument/2006/relationships/slide" Target="slides/slide2052.xml"/><Relationship Id="rId2261" Type="http://schemas.openxmlformats.org/officeDocument/2006/relationships/slide" Target="slides/slide2259.xml"/><Relationship Id="rId2499" Type="http://schemas.openxmlformats.org/officeDocument/2006/relationships/slide" Target="slides/slide2497.xml"/><Relationship Id="rId1" Type="http://schemas.openxmlformats.org/officeDocument/2006/relationships/slideMaster" Target="slideMasters/slideMaster1.xml"/><Relationship Id="rId233" Type="http://schemas.openxmlformats.org/officeDocument/2006/relationships/slide" Target="slides/slide231.xml"/><Relationship Id="rId440" Type="http://schemas.openxmlformats.org/officeDocument/2006/relationships/slide" Target="slides/slide438.xml"/><Relationship Id="rId678" Type="http://schemas.openxmlformats.org/officeDocument/2006/relationships/slide" Target="slides/slide676.xml"/><Relationship Id="rId885" Type="http://schemas.openxmlformats.org/officeDocument/2006/relationships/slide" Target="slides/slide883.xml"/><Relationship Id="rId1070" Type="http://schemas.openxmlformats.org/officeDocument/2006/relationships/slide" Target="slides/slide1068.xml"/><Relationship Id="rId2121" Type="http://schemas.openxmlformats.org/officeDocument/2006/relationships/slide" Target="slides/slide2119.xml"/><Relationship Id="rId2359" Type="http://schemas.openxmlformats.org/officeDocument/2006/relationships/slide" Target="slides/slide2357.xml"/><Relationship Id="rId2566" Type="http://schemas.openxmlformats.org/officeDocument/2006/relationships/slide" Target="slides/slide2564.xml"/><Relationship Id="rId2773" Type="http://schemas.openxmlformats.org/officeDocument/2006/relationships/slide" Target="slides/slide2771.xml"/><Relationship Id="rId2980" Type="http://schemas.openxmlformats.org/officeDocument/2006/relationships/slide" Target="slides/slide2978.xml"/><Relationship Id="rId300" Type="http://schemas.openxmlformats.org/officeDocument/2006/relationships/slide" Target="slides/slide298.xml"/><Relationship Id="rId538" Type="http://schemas.openxmlformats.org/officeDocument/2006/relationships/slide" Target="slides/slide536.xml"/><Relationship Id="rId745" Type="http://schemas.openxmlformats.org/officeDocument/2006/relationships/slide" Target="slides/slide743.xml"/><Relationship Id="rId952" Type="http://schemas.openxmlformats.org/officeDocument/2006/relationships/slide" Target="slides/slide950.xml"/><Relationship Id="rId1168" Type="http://schemas.openxmlformats.org/officeDocument/2006/relationships/slide" Target="slides/slide1166.xml"/><Relationship Id="rId1375" Type="http://schemas.openxmlformats.org/officeDocument/2006/relationships/slide" Target="slides/slide1373.xml"/><Relationship Id="rId1582" Type="http://schemas.openxmlformats.org/officeDocument/2006/relationships/slide" Target="slides/slide1580.xml"/><Relationship Id="rId2219" Type="http://schemas.openxmlformats.org/officeDocument/2006/relationships/slide" Target="slides/slide2217.xml"/><Relationship Id="rId2426" Type="http://schemas.openxmlformats.org/officeDocument/2006/relationships/slide" Target="slides/slide2424.xml"/><Relationship Id="rId2633" Type="http://schemas.openxmlformats.org/officeDocument/2006/relationships/slide" Target="slides/slide2631.xml"/><Relationship Id="rId81" Type="http://schemas.openxmlformats.org/officeDocument/2006/relationships/slide" Target="slides/slide79.xml"/><Relationship Id="rId605" Type="http://schemas.openxmlformats.org/officeDocument/2006/relationships/slide" Target="slides/slide603.xml"/><Relationship Id="rId812" Type="http://schemas.openxmlformats.org/officeDocument/2006/relationships/slide" Target="slides/slide810.xml"/><Relationship Id="rId1028" Type="http://schemas.openxmlformats.org/officeDocument/2006/relationships/slide" Target="slides/slide1026.xml"/><Relationship Id="rId1235" Type="http://schemas.openxmlformats.org/officeDocument/2006/relationships/slide" Target="slides/slide1233.xml"/><Relationship Id="rId1442" Type="http://schemas.openxmlformats.org/officeDocument/2006/relationships/slide" Target="slides/slide1440.xml"/><Relationship Id="rId1887" Type="http://schemas.openxmlformats.org/officeDocument/2006/relationships/slide" Target="slides/slide1885.xml"/><Relationship Id="rId2840" Type="http://schemas.openxmlformats.org/officeDocument/2006/relationships/slide" Target="slides/slide2838.xml"/><Relationship Id="rId2938" Type="http://schemas.openxmlformats.org/officeDocument/2006/relationships/slide" Target="slides/slide2936.xml"/><Relationship Id="rId1302" Type="http://schemas.openxmlformats.org/officeDocument/2006/relationships/slide" Target="slides/slide1300.xml"/><Relationship Id="rId1747" Type="http://schemas.openxmlformats.org/officeDocument/2006/relationships/slide" Target="slides/slide1745.xml"/><Relationship Id="rId1954" Type="http://schemas.openxmlformats.org/officeDocument/2006/relationships/slide" Target="slides/slide1952.xml"/><Relationship Id="rId2700" Type="http://schemas.openxmlformats.org/officeDocument/2006/relationships/slide" Target="slides/slide2698.xml"/><Relationship Id="rId39" Type="http://schemas.openxmlformats.org/officeDocument/2006/relationships/slide" Target="slides/slide37.xml"/><Relationship Id="rId1607" Type="http://schemas.openxmlformats.org/officeDocument/2006/relationships/slide" Target="slides/slide1605.xml"/><Relationship Id="rId1814" Type="http://schemas.openxmlformats.org/officeDocument/2006/relationships/slide" Target="slides/slide1812.xml"/><Relationship Id="rId188" Type="http://schemas.openxmlformats.org/officeDocument/2006/relationships/slide" Target="slides/slide186.xml"/><Relationship Id="rId395" Type="http://schemas.openxmlformats.org/officeDocument/2006/relationships/slide" Target="slides/slide393.xml"/><Relationship Id="rId2076" Type="http://schemas.openxmlformats.org/officeDocument/2006/relationships/slide" Target="slides/slide2074.xml"/><Relationship Id="rId2283" Type="http://schemas.openxmlformats.org/officeDocument/2006/relationships/slide" Target="slides/slide2281.xml"/><Relationship Id="rId2490" Type="http://schemas.openxmlformats.org/officeDocument/2006/relationships/slide" Target="slides/slide2488.xml"/><Relationship Id="rId2588" Type="http://schemas.openxmlformats.org/officeDocument/2006/relationships/slide" Target="slides/slide2586.xml"/><Relationship Id="rId255" Type="http://schemas.openxmlformats.org/officeDocument/2006/relationships/slide" Target="slides/slide253.xml"/><Relationship Id="rId462" Type="http://schemas.openxmlformats.org/officeDocument/2006/relationships/slide" Target="slides/slide460.xml"/><Relationship Id="rId1092" Type="http://schemas.openxmlformats.org/officeDocument/2006/relationships/slide" Target="slides/slide1090.xml"/><Relationship Id="rId1397" Type="http://schemas.openxmlformats.org/officeDocument/2006/relationships/slide" Target="slides/slide1395.xml"/><Relationship Id="rId2143" Type="http://schemas.openxmlformats.org/officeDocument/2006/relationships/slide" Target="slides/slide2141.xml"/><Relationship Id="rId2350" Type="http://schemas.openxmlformats.org/officeDocument/2006/relationships/slide" Target="slides/slide2348.xml"/><Relationship Id="rId2795" Type="http://schemas.openxmlformats.org/officeDocument/2006/relationships/slide" Target="slides/slide2793.xml"/><Relationship Id="rId115" Type="http://schemas.openxmlformats.org/officeDocument/2006/relationships/slide" Target="slides/slide113.xml"/><Relationship Id="rId322" Type="http://schemas.openxmlformats.org/officeDocument/2006/relationships/slide" Target="slides/slide320.xml"/><Relationship Id="rId767" Type="http://schemas.openxmlformats.org/officeDocument/2006/relationships/slide" Target="slides/slide765.xml"/><Relationship Id="rId974" Type="http://schemas.openxmlformats.org/officeDocument/2006/relationships/slide" Target="slides/slide972.xml"/><Relationship Id="rId2003" Type="http://schemas.openxmlformats.org/officeDocument/2006/relationships/slide" Target="slides/slide2001.xml"/><Relationship Id="rId2210" Type="http://schemas.openxmlformats.org/officeDocument/2006/relationships/slide" Target="slides/slide2208.xml"/><Relationship Id="rId2448" Type="http://schemas.openxmlformats.org/officeDocument/2006/relationships/slide" Target="slides/slide2446.xml"/><Relationship Id="rId2655" Type="http://schemas.openxmlformats.org/officeDocument/2006/relationships/slide" Target="slides/slide2653.xml"/><Relationship Id="rId2862" Type="http://schemas.openxmlformats.org/officeDocument/2006/relationships/slide" Target="slides/slide2860.xml"/><Relationship Id="rId627" Type="http://schemas.openxmlformats.org/officeDocument/2006/relationships/slide" Target="slides/slide625.xml"/><Relationship Id="rId834" Type="http://schemas.openxmlformats.org/officeDocument/2006/relationships/slide" Target="slides/slide832.xml"/><Relationship Id="rId1257" Type="http://schemas.openxmlformats.org/officeDocument/2006/relationships/slide" Target="slides/slide1255.xml"/><Relationship Id="rId1464" Type="http://schemas.openxmlformats.org/officeDocument/2006/relationships/slide" Target="slides/slide1462.xml"/><Relationship Id="rId1671" Type="http://schemas.openxmlformats.org/officeDocument/2006/relationships/slide" Target="slides/slide1669.xml"/><Relationship Id="rId2308" Type="http://schemas.openxmlformats.org/officeDocument/2006/relationships/slide" Target="slides/slide2306.xml"/><Relationship Id="rId2515" Type="http://schemas.openxmlformats.org/officeDocument/2006/relationships/slide" Target="slides/slide2513.xml"/><Relationship Id="rId2722" Type="http://schemas.openxmlformats.org/officeDocument/2006/relationships/slide" Target="slides/slide2720.xml"/><Relationship Id="rId901" Type="http://schemas.openxmlformats.org/officeDocument/2006/relationships/slide" Target="slides/slide899.xml"/><Relationship Id="rId1117" Type="http://schemas.openxmlformats.org/officeDocument/2006/relationships/slide" Target="slides/slide1115.xml"/><Relationship Id="rId1324" Type="http://schemas.openxmlformats.org/officeDocument/2006/relationships/slide" Target="slides/slide1322.xml"/><Relationship Id="rId1531" Type="http://schemas.openxmlformats.org/officeDocument/2006/relationships/slide" Target="slides/slide1529.xml"/><Relationship Id="rId1769" Type="http://schemas.openxmlformats.org/officeDocument/2006/relationships/slide" Target="slides/slide1767.xml"/><Relationship Id="rId1976" Type="http://schemas.openxmlformats.org/officeDocument/2006/relationships/slide" Target="slides/slide1974.xml"/><Relationship Id="rId30" Type="http://schemas.openxmlformats.org/officeDocument/2006/relationships/slide" Target="slides/slide28.xml"/><Relationship Id="rId1629" Type="http://schemas.openxmlformats.org/officeDocument/2006/relationships/slide" Target="slides/slide1627.xml"/><Relationship Id="rId1836" Type="http://schemas.openxmlformats.org/officeDocument/2006/relationships/slide" Target="slides/slide1834.xml"/><Relationship Id="rId1903" Type="http://schemas.openxmlformats.org/officeDocument/2006/relationships/slide" Target="slides/slide1901.xml"/><Relationship Id="rId2098" Type="http://schemas.openxmlformats.org/officeDocument/2006/relationships/slide" Target="slides/slide2096.xml"/><Relationship Id="rId3051" Type="http://schemas.openxmlformats.org/officeDocument/2006/relationships/slide" Target="slides/slide3049.xml"/><Relationship Id="rId277" Type="http://schemas.openxmlformats.org/officeDocument/2006/relationships/slide" Target="slides/slide275.xml"/><Relationship Id="rId484" Type="http://schemas.openxmlformats.org/officeDocument/2006/relationships/slide" Target="slides/slide482.xml"/><Relationship Id="rId2165" Type="http://schemas.openxmlformats.org/officeDocument/2006/relationships/slide" Target="slides/slide2163.xml"/><Relationship Id="rId3009" Type="http://schemas.openxmlformats.org/officeDocument/2006/relationships/slide" Target="slides/slide3007.xml"/><Relationship Id="rId137" Type="http://schemas.openxmlformats.org/officeDocument/2006/relationships/slide" Target="slides/slide135.xml"/><Relationship Id="rId344" Type="http://schemas.openxmlformats.org/officeDocument/2006/relationships/slide" Target="slides/slide342.xml"/><Relationship Id="rId691" Type="http://schemas.openxmlformats.org/officeDocument/2006/relationships/slide" Target="slides/slide689.xml"/><Relationship Id="rId789" Type="http://schemas.openxmlformats.org/officeDocument/2006/relationships/slide" Target="slides/slide787.xml"/><Relationship Id="rId996" Type="http://schemas.openxmlformats.org/officeDocument/2006/relationships/slide" Target="slides/slide994.xml"/><Relationship Id="rId2025" Type="http://schemas.openxmlformats.org/officeDocument/2006/relationships/slide" Target="slides/slide2023.xml"/><Relationship Id="rId2372" Type="http://schemas.openxmlformats.org/officeDocument/2006/relationships/slide" Target="slides/slide2370.xml"/><Relationship Id="rId2677" Type="http://schemas.openxmlformats.org/officeDocument/2006/relationships/slide" Target="slides/slide2675.xml"/><Relationship Id="rId2884" Type="http://schemas.openxmlformats.org/officeDocument/2006/relationships/slide" Target="slides/slide2882.xml"/><Relationship Id="rId551" Type="http://schemas.openxmlformats.org/officeDocument/2006/relationships/slide" Target="slides/slide549.xml"/><Relationship Id="rId649" Type="http://schemas.openxmlformats.org/officeDocument/2006/relationships/slide" Target="slides/slide647.xml"/><Relationship Id="rId856" Type="http://schemas.openxmlformats.org/officeDocument/2006/relationships/slide" Target="slides/slide854.xml"/><Relationship Id="rId1181" Type="http://schemas.openxmlformats.org/officeDocument/2006/relationships/slide" Target="slides/slide1179.xml"/><Relationship Id="rId1279" Type="http://schemas.openxmlformats.org/officeDocument/2006/relationships/slide" Target="slides/slide1277.xml"/><Relationship Id="rId1486" Type="http://schemas.openxmlformats.org/officeDocument/2006/relationships/slide" Target="slides/slide1484.xml"/><Relationship Id="rId2232" Type="http://schemas.openxmlformats.org/officeDocument/2006/relationships/slide" Target="slides/slide2230.xml"/><Relationship Id="rId2537" Type="http://schemas.openxmlformats.org/officeDocument/2006/relationships/slide" Target="slides/slide2535.xml"/><Relationship Id="rId204" Type="http://schemas.openxmlformats.org/officeDocument/2006/relationships/slide" Target="slides/slide202.xml"/><Relationship Id="rId411" Type="http://schemas.openxmlformats.org/officeDocument/2006/relationships/slide" Target="slides/slide409.xml"/><Relationship Id="rId509" Type="http://schemas.openxmlformats.org/officeDocument/2006/relationships/slide" Target="slides/slide507.xml"/><Relationship Id="rId1041" Type="http://schemas.openxmlformats.org/officeDocument/2006/relationships/slide" Target="slides/slide1039.xml"/><Relationship Id="rId1139" Type="http://schemas.openxmlformats.org/officeDocument/2006/relationships/slide" Target="slides/slide1137.xml"/><Relationship Id="rId1346" Type="http://schemas.openxmlformats.org/officeDocument/2006/relationships/slide" Target="slides/slide1344.xml"/><Relationship Id="rId1693" Type="http://schemas.openxmlformats.org/officeDocument/2006/relationships/slide" Target="slides/slide1691.xml"/><Relationship Id="rId1998" Type="http://schemas.openxmlformats.org/officeDocument/2006/relationships/slide" Target="slides/slide1996.xml"/><Relationship Id="rId2744" Type="http://schemas.openxmlformats.org/officeDocument/2006/relationships/slide" Target="slides/slide2742.xml"/><Relationship Id="rId2951" Type="http://schemas.openxmlformats.org/officeDocument/2006/relationships/slide" Target="slides/slide2949.xml"/><Relationship Id="rId716" Type="http://schemas.openxmlformats.org/officeDocument/2006/relationships/slide" Target="slides/slide714.xml"/><Relationship Id="rId923" Type="http://schemas.openxmlformats.org/officeDocument/2006/relationships/slide" Target="slides/slide921.xml"/><Relationship Id="rId1553" Type="http://schemas.openxmlformats.org/officeDocument/2006/relationships/slide" Target="slides/slide1551.xml"/><Relationship Id="rId1760" Type="http://schemas.openxmlformats.org/officeDocument/2006/relationships/slide" Target="slides/slide1758.xml"/><Relationship Id="rId1858" Type="http://schemas.openxmlformats.org/officeDocument/2006/relationships/slide" Target="slides/slide1856.xml"/><Relationship Id="rId2604" Type="http://schemas.openxmlformats.org/officeDocument/2006/relationships/slide" Target="slides/slide2602.xml"/><Relationship Id="rId2811" Type="http://schemas.openxmlformats.org/officeDocument/2006/relationships/slide" Target="slides/slide2809.xml"/><Relationship Id="rId52" Type="http://schemas.openxmlformats.org/officeDocument/2006/relationships/slide" Target="slides/slide50.xml"/><Relationship Id="rId1206" Type="http://schemas.openxmlformats.org/officeDocument/2006/relationships/slide" Target="slides/slide1204.xml"/><Relationship Id="rId1413" Type="http://schemas.openxmlformats.org/officeDocument/2006/relationships/slide" Target="slides/slide1411.xml"/><Relationship Id="rId1620" Type="http://schemas.openxmlformats.org/officeDocument/2006/relationships/slide" Target="slides/slide1618.xml"/><Relationship Id="rId2909" Type="http://schemas.openxmlformats.org/officeDocument/2006/relationships/slide" Target="slides/slide2907.xml"/><Relationship Id="rId1718" Type="http://schemas.openxmlformats.org/officeDocument/2006/relationships/slide" Target="slides/slide1716.xml"/><Relationship Id="rId1925" Type="http://schemas.openxmlformats.org/officeDocument/2006/relationships/slide" Target="slides/slide1923.xml"/><Relationship Id="rId299" Type="http://schemas.openxmlformats.org/officeDocument/2006/relationships/slide" Target="slides/slide297.xml"/><Relationship Id="rId2187" Type="http://schemas.openxmlformats.org/officeDocument/2006/relationships/slide" Target="slides/slide2185.xml"/><Relationship Id="rId2394" Type="http://schemas.openxmlformats.org/officeDocument/2006/relationships/slide" Target="slides/slide2392.xml"/><Relationship Id="rId159" Type="http://schemas.openxmlformats.org/officeDocument/2006/relationships/slide" Target="slides/slide157.xml"/><Relationship Id="rId366" Type="http://schemas.openxmlformats.org/officeDocument/2006/relationships/slide" Target="slides/slide364.xml"/><Relationship Id="rId573" Type="http://schemas.openxmlformats.org/officeDocument/2006/relationships/slide" Target="slides/slide571.xml"/><Relationship Id="rId780" Type="http://schemas.openxmlformats.org/officeDocument/2006/relationships/slide" Target="slides/slide778.xml"/><Relationship Id="rId2047" Type="http://schemas.openxmlformats.org/officeDocument/2006/relationships/slide" Target="slides/slide2045.xml"/><Relationship Id="rId2254" Type="http://schemas.openxmlformats.org/officeDocument/2006/relationships/slide" Target="slides/slide2252.xml"/><Relationship Id="rId2461" Type="http://schemas.openxmlformats.org/officeDocument/2006/relationships/slide" Target="slides/slide2459.xml"/><Relationship Id="rId2699" Type="http://schemas.openxmlformats.org/officeDocument/2006/relationships/slide" Target="slides/slide2697.xml"/><Relationship Id="rId3000" Type="http://schemas.openxmlformats.org/officeDocument/2006/relationships/slide" Target="slides/slide2998.xml"/><Relationship Id="rId226" Type="http://schemas.openxmlformats.org/officeDocument/2006/relationships/slide" Target="slides/slide224.xml"/><Relationship Id="rId433" Type="http://schemas.openxmlformats.org/officeDocument/2006/relationships/slide" Target="slides/slide431.xml"/><Relationship Id="rId878" Type="http://schemas.openxmlformats.org/officeDocument/2006/relationships/slide" Target="slides/slide876.xml"/><Relationship Id="rId1063" Type="http://schemas.openxmlformats.org/officeDocument/2006/relationships/slide" Target="slides/slide1061.xml"/><Relationship Id="rId1270" Type="http://schemas.openxmlformats.org/officeDocument/2006/relationships/slide" Target="slides/slide1268.xml"/><Relationship Id="rId2114" Type="http://schemas.openxmlformats.org/officeDocument/2006/relationships/slide" Target="slides/slide2112.xml"/><Relationship Id="rId2559" Type="http://schemas.openxmlformats.org/officeDocument/2006/relationships/slide" Target="slides/slide2557.xml"/><Relationship Id="rId2766" Type="http://schemas.openxmlformats.org/officeDocument/2006/relationships/slide" Target="slides/slide2764.xml"/><Relationship Id="rId2973" Type="http://schemas.openxmlformats.org/officeDocument/2006/relationships/slide" Target="slides/slide2971.xml"/><Relationship Id="rId640" Type="http://schemas.openxmlformats.org/officeDocument/2006/relationships/slide" Target="slides/slide638.xml"/><Relationship Id="rId738" Type="http://schemas.openxmlformats.org/officeDocument/2006/relationships/slide" Target="slides/slide736.xml"/><Relationship Id="rId945" Type="http://schemas.openxmlformats.org/officeDocument/2006/relationships/slide" Target="slides/slide943.xml"/><Relationship Id="rId1368" Type="http://schemas.openxmlformats.org/officeDocument/2006/relationships/slide" Target="slides/slide1366.xml"/><Relationship Id="rId1575" Type="http://schemas.openxmlformats.org/officeDocument/2006/relationships/slide" Target="slides/slide1573.xml"/><Relationship Id="rId1782" Type="http://schemas.openxmlformats.org/officeDocument/2006/relationships/slide" Target="slides/slide1780.xml"/><Relationship Id="rId2321" Type="http://schemas.openxmlformats.org/officeDocument/2006/relationships/slide" Target="slides/slide2319.xml"/><Relationship Id="rId2419" Type="http://schemas.openxmlformats.org/officeDocument/2006/relationships/slide" Target="slides/slide2417.xml"/><Relationship Id="rId2626" Type="http://schemas.openxmlformats.org/officeDocument/2006/relationships/slide" Target="slides/slide2624.xml"/><Relationship Id="rId2833" Type="http://schemas.openxmlformats.org/officeDocument/2006/relationships/slide" Target="slides/slide2831.xml"/><Relationship Id="rId74" Type="http://schemas.openxmlformats.org/officeDocument/2006/relationships/slide" Target="slides/slide72.xml"/><Relationship Id="rId500" Type="http://schemas.openxmlformats.org/officeDocument/2006/relationships/slide" Target="slides/slide498.xml"/><Relationship Id="rId805" Type="http://schemas.openxmlformats.org/officeDocument/2006/relationships/slide" Target="slides/slide803.xml"/><Relationship Id="rId1130" Type="http://schemas.openxmlformats.org/officeDocument/2006/relationships/slide" Target="slides/slide1128.xml"/><Relationship Id="rId1228" Type="http://schemas.openxmlformats.org/officeDocument/2006/relationships/slide" Target="slides/slide1226.xml"/><Relationship Id="rId1435" Type="http://schemas.openxmlformats.org/officeDocument/2006/relationships/slide" Target="slides/slide1433.xml"/><Relationship Id="rId1642" Type="http://schemas.openxmlformats.org/officeDocument/2006/relationships/slide" Target="slides/slide1640.xml"/><Relationship Id="rId1947" Type="http://schemas.openxmlformats.org/officeDocument/2006/relationships/slide" Target="slides/slide1945.xml"/><Relationship Id="rId2900" Type="http://schemas.openxmlformats.org/officeDocument/2006/relationships/slide" Target="slides/slide2898.xml"/><Relationship Id="rId1502" Type="http://schemas.openxmlformats.org/officeDocument/2006/relationships/slide" Target="slides/slide1500.xml"/><Relationship Id="rId1807" Type="http://schemas.openxmlformats.org/officeDocument/2006/relationships/slide" Target="slides/slide1805.xml"/><Relationship Id="rId290" Type="http://schemas.openxmlformats.org/officeDocument/2006/relationships/slide" Target="slides/slide288.xml"/><Relationship Id="rId388" Type="http://schemas.openxmlformats.org/officeDocument/2006/relationships/slide" Target="slides/slide386.xml"/><Relationship Id="rId2069" Type="http://schemas.openxmlformats.org/officeDocument/2006/relationships/slide" Target="slides/slide2067.xml"/><Relationship Id="rId3022" Type="http://schemas.openxmlformats.org/officeDocument/2006/relationships/slide" Target="slides/slide3020.xml"/><Relationship Id="rId150" Type="http://schemas.openxmlformats.org/officeDocument/2006/relationships/slide" Target="slides/slide148.xml"/><Relationship Id="rId595" Type="http://schemas.openxmlformats.org/officeDocument/2006/relationships/slide" Target="slides/slide593.xml"/><Relationship Id="rId2276" Type="http://schemas.openxmlformats.org/officeDocument/2006/relationships/slide" Target="slides/slide2274.xml"/><Relationship Id="rId2483" Type="http://schemas.openxmlformats.org/officeDocument/2006/relationships/slide" Target="slides/slide2481.xml"/><Relationship Id="rId2690" Type="http://schemas.openxmlformats.org/officeDocument/2006/relationships/slide" Target="slides/slide2688.xml"/><Relationship Id="rId248" Type="http://schemas.openxmlformats.org/officeDocument/2006/relationships/slide" Target="slides/slide246.xml"/><Relationship Id="rId455" Type="http://schemas.openxmlformats.org/officeDocument/2006/relationships/slide" Target="slides/slide453.xml"/><Relationship Id="rId662" Type="http://schemas.openxmlformats.org/officeDocument/2006/relationships/slide" Target="slides/slide660.xml"/><Relationship Id="rId1085" Type="http://schemas.openxmlformats.org/officeDocument/2006/relationships/slide" Target="slides/slide1083.xml"/><Relationship Id="rId1292" Type="http://schemas.openxmlformats.org/officeDocument/2006/relationships/slide" Target="slides/slide1290.xml"/><Relationship Id="rId2136" Type="http://schemas.openxmlformats.org/officeDocument/2006/relationships/slide" Target="slides/slide2134.xml"/><Relationship Id="rId2343" Type="http://schemas.openxmlformats.org/officeDocument/2006/relationships/slide" Target="slides/slide2341.xml"/><Relationship Id="rId2550" Type="http://schemas.openxmlformats.org/officeDocument/2006/relationships/slide" Target="slides/slide2548.xml"/><Relationship Id="rId2788" Type="http://schemas.openxmlformats.org/officeDocument/2006/relationships/slide" Target="slides/slide2786.xml"/><Relationship Id="rId2995" Type="http://schemas.openxmlformats.org/officeDocument/2006/relationships/slide" Target="slides/slide2993.xml"/><Relationship Id="rId108" Type="http://schemas.openxmlformats.org/officeDocument/2006/relationships/slide" Target="slides/slide106.xml"/><Relationship Id="rId315" Type="http://schemas.openxmlformats.org/officeDocument/2006/relationships/slide" Target="slides/slide313.xml"/><Relationship Id="rId522" Type="http://schemas.openxmlformats.org/officeDocument/2006/relationships/slide" Target="slides/slide520.xml"/><Relationship Id="rId967" Type="http://schemas.openxmlformats.org/officeDocument/2006/relationships/slide" Target="slides/slide965.xml"/><Relationship Id="rId1152" Type="http://schemas.openxmlformats.org/officeDocument/2006/relationships/slide" Target="slides/slide1150.xml"/><Relationship Id="rId1597" Type="http://schemas.openxmlformats.org/officeDocument/2006/relationships/slide" Target="slides/slide1595.xml"/><Relationship Id="rId2203" Type="http://schemas.openxmlformats.org/officeDocument/2006/relationships/slide" Target="slides/slide2201.xml"/><Relationship Id="rId2410" Type="http://schemas.openxmlformats.org/officeDocument/2006/relationships/slide" Target="slides/slide2408.xml"/><Relationship Id="rId2648" Type="http://schemas.openxmlformats.org/officeDocument/2006/relationships/slide" Target="slides/slide2646.xml"/><Relationship Id="rId2855" Type="http://schemas.openxmlformats.org/officeDocument/2006/relationships/slide" Target="slides/slide2853.xml"/><Relationship Id="rId96" Type="http://schemas.openxmlformats.org/officeDocument/2006/relationships/slide" Target="slides/slide94.xml"/><Relationship Id="rId827" Type="http://schemas.openxmlformats.org/officeDocument/2006/relationships/slide" Target="slides/slide825.xml"/><Relationship Id="rId1012" Type="http://schemas.openxmlformats.org/officeDocument/2006/relationships/slide" Target="slides/slide1010.xml"/><Relationship Id="rId1457" Type="http://schemas.openxmlformats.org/officeDocument/2006/relationships/slide" Target="slides/slide1455.xml"/><Relationship Id="rId1664" Type="http://schemas.openxmlformats.org/officeDocument/2006/relationships/slide" Target="slides/slide1662.xml"/><Relationship Id="rId1871" Type="http://schemas.openxmlformats.org/officeDocument/2006/relationships/slide" Target="slides/slide1869.xml"/><Relationship Id="rId2508" Type="http://schemas.openxmlformats.org/officeDocument/2006/relationships/slide" Target="slides/slide2506.xml"/><Relationship Id="rId2715" Type="http://schemas.openxmlformats.org/officeDocument/2006/relationships/slide" Target="slides/slide2713.xml"/><Relationship Id="rId2922" Type="http://schemas.openxmlformats.org/officeDocument/2006/relationships/slide" Target="slides/slide2920.xml"/><Relationship Id="rId1317" Type="http://schemas.openxmlformats.org/officeDocument/2006/relationships/slide" Target="slides/slide1315.xml"/><Relationship Id="rId1524" Type="http://schemas.openxmlformats.org/officeDocument/2006/relationships/slide" Target="slides/slide1522.xml"/><Relationship Id="rId1731" Type="http://schemas.openxmlformats.org/officeDocument/2006/relationships/slide" Target="slides/slide1729.xml"/><Relationship Id="rId1969" Type="http://schemas.openxmlformats.org/officeDocument/2006/relationships/slide" Target="slides/slide1967.xml"/><Relationship Id="rId23" Type="http://schemas.openxmlformats.org/officeDocument/2006/relationships/slide" Target="slides/slide21.xml"/><Relationship Id="rId1829" Type="http://schemas.openxmlformats.org/officeDocument/2006/relationships/slide" Target="slides/slide1827.xml"/><Relationship Id="rId2298" Type="http://schemas.openxmlformats.org/officeDocument/2006/relationships/slide" Target="slides/slide2296.xml"/><Relationship Id="rId3044" Type="http://schemas.openxmlformats.org/officeDocument/2006/relationships/slide" Target="slides/slide3042.xml"/><Relationship Id="rId172" Type="http://schemas.openxmlformats.org/officeDocument/2006/relationships/slide" Target="slides/slide170.xml"/><Relationship Id="rId477" Type="http://schemas.openxmlformats.org/officeDocument/2006/relationships/slide" Target="slides/slide475.xml"/><Relationship Id="rId684" Type="http://schemas.openxmlformats.org/officeDocument/2006/relationships/slide" Target="slides/slide682.xml"/><Relationship Id="rId2060" Type="http://schemas.openxmlformats.org/officeDocument/2006/relationships/slide" Target="slides/slide2058.xml"/><Relationship Id="rId2158" Type="http://schemas.openxmlformats.org/officeDocument/2006/relationships/slide" Target="slides/slide2156.xml"/><Relationship Id="rId2365" Type="http://schemas.openxmlformats.org/officeDocument/2006/relationships/slide" Target="slides/slide2363.xml"/><Relationship Id="rId337" Type="http://schemas.openxmlformats.org/officeDocument/2006/relationships/slide" Target="slides/slide335.xml"/><Relationship Id="rId891" Type="http://schemas.openxmlformats.org/officeDocument/2006/relationships/slide" Target="slides/slide889.xml"/><Relationship Id="rId989" Type="http://schemas.openxmlformats.org/officeDocument/2006/relationships/slide" Target="slides/slide987.xml"/><Relationship Id="rId2018" Type="http://schemas.openxmlformats.org/officeDocument/2006/relationships/slide" Target="slides/slide2016.xml"/><Relationship Id="rId2572" Type="http://schemas.openxmlformats.org/officeDocument/2006/relationships/slide" Target="slides/slide2570.xml"/><Relationship Id="rId2877" Type="http://schemas.openxmlformats.org/officeDocument/2006/relationships/slide" Target="slides/slide2875.xml"/><Relationship Id="rId544" Type="http://schemas.openxmlformats.org/officeDocument/2006/relationships/slide" Target="slides/slide542.xml"/><Relationship Id="rId751" Type="http://schemas.openxmlformats.org/officeDocument/2006/relationships/slide" Target="slides/slide749.xml"/><Relationship Id="rId849" Type="http://schemas.openxmlformats.org/officeDocument/2006/relationships/slide" Target="slides/slide847.xml"/><Relationship Id="rId1174" Type="http://schemas.openxmlformats.org/officeDocument/2006/relationships/slide" Target="slides/slide1172.xml"/><Relationship Id="rId1381" Type="http://schemas.openxmlformats.org/officeDocument/2006/relationships/slide" Target="slides/slide1379.xml"/><Relationship Id="rId1479" Type="http://schemas.openxmlformats.org/officeDocument/2006/relationships/slide" Target="slides/slide1477.xml"/><Relationship Id="rId1686" Type="http://schemas.openxmlformats.org/officeDocument/2006/relationships/slide" Target="slides/slide1684.xml"/><Relationship Id="rId2225" Type="http://schemas.openxmlformats.org/officeDocument/2006/relationships/slide" Target="slides/slide2223.xml"/><Relationship Id="rId2432" Type="http://schemas.openxmlformats.org/officeDocument/2006/relationships/slide" Target="slides/slide2430.xml"/><Relationship Id="rId404" Type="http://schemas.openxmlformats.org/officeDocument/2006/relationships/slide" Target="slides/slide402.xml"/><Relationship Id="rId611" Type="http://schemas.openxmlformats.org/officeDocument/2006/relationships/slide" Target="slides/slide609.xml"/><Relationship Id="rId1034" Type="http://schemas.openxmlformats.org/officeDocument/2006/relationships/slide" Target="slides/slide1032.xml"/><Relationship Id="rId1241" Type="http://schemas.openxmlformats.org/officeDocument/2006/relationships/slide" Target="slides/slide1239.xml"/><Relationship Id="rId1339" Type="http://schemas.openxmlformats.org/officeDocument/2006/relationships/slide" Target="slides/slide1337.xml"/><Relationship Id="rId1893" Type="http://schemas.openxmlformats.org/officeDocument/2006/relationships/slide" Target="slides/slide1891.xml"/><Relationship Id="rId2737" Type="http://schemas.openxmlformats.org/officeDocument/2006/relationships/slide" Target="slides/slide2735.xml"/><Relationship Id="rId2944" Type="http://schemas.openxmlformats.org/officeDocument/2006/relationships/slide" Target="slides/slide2942.xml"/><Relationship Id="rId709" Type="http://schemas.openxmlformats.org/officeDocument/2006/relationships/slide" Target="slides/slide707.xml"/><Relationship Id="rId916" Type="http://schemas.openxmlformats.org/officeDocument/2006/relationships/slide" Target="slides/slide914.xml"/><Relationship Id="rId1101" Type="http://schemas.openxmlformats.org/officeDocument/2006/relationships/slide" Target="slides/slide1099.xml"/><Relationship Id="rId1546" Type="http://schemas.openxmlformats.org/officeDocument/2006/relationships/slide" Target="slides/slide1544.xml"/><Relationship Id="rId1753" Type="http://schemas.openxmlformats.org/officeDocument/2006/relationships/slide" Target="slides/slide1751.xml"/><Relationship Id="rId1960" Type="http://schemas.openxmlformats.org/officeDocument/2006/relationships/slide" Target="slides/slide1958.xml"/><Relationship Id="rId2804" Type="http://schemas.openxmlformats.org/officeDocument/2006/relationships/slide" Target="slides/slide2802.xml"/><Relationship Id="rId45" Type="http://schemas.openxmlformats.org/officeDocument/2006/relationships/slide" Target="slides/slide43.xml"/><Relationship Id="rId1406" Type="http://schemas.openxmlformats.org/officeDocument/2006/relationships/slide" Target="slides/slide1404.xml"/><Relationship Id="rId1613" Type="http://schemas.openxmlformats.org/officeDocument/2006/relationships/slide" Target="slides/slide1611.xml"/><Relationship Id="rId1820" Type="http://schemas.openxmlformats.org/officeDocument/2006/relationships/slide" Target="slides/slide1818.xml"/><Relationship Id="rId194" Type="http://schemas.openxmlformats.org/officeDocument/2006/relationships/slide" Target="slides/slide192.xml"/><Relationship Id="rId1918" Type="http://schemas.openxmlformats.org/officeDocument/2006/relationships/slide" Target="slides/slide1916.xml"/><Relationship Id="rId2082" Type="http://schemas.openxmlformats.org/officeDocument/2006/relationships/slide" Target="slides/slide2080.xml"/><Relationship Id="rId261" Type="http://schemas.openxmlformats.org/officeDocument/2006/relationships/slide" Target="slides/slide259.xml"/><Relationship Id="rId499" Type="http://schemas.openxmlformats.org/officeDocument/2006/relationships/slide" Target="slides/slide497.xml"/><Relationship Id="rId2387" Type="http://schemas.openxmlformats.org/officeDocument/2006/relationships/slide" Target="slides/slide2385.xml"/><Relationship Id="rId2594" Type="http://schemas.openxmlformats.org/officeDocument/2006/relationships/slide" Target="slides/slide2592.xml"/><Relationship Id="rId359" Type="http://schemas.openxmlformats.org/officeDocument/2006/relationships/slide" Target="slides/slide357.xml"/><Relationship Id="rId566" Type="http://schemas.openxmlformats.org/officeDocument/2006/relationships/slide" Target="slides/slide564.xml"/><Relationship Id="rId773" Type="http://schemas.openxmlformats.org/officeDocument/2006/relationships/slide" Target="slides/slide771.xml"/><Relationship Id="rId1196" Type="http://schemas.openxmlformats.org/officeDocument/2006/relationships/slide" Target="slides/slide1194.xml"/><Relationship Id="rId2247" Type="http://schemas.openxmlformats.org/officeDocument/2006/relationships/slide" Target="slides/slide2245.xml"/><Relationship Id="rId2454" Type="http://schemas.openxmlformats.org/officeDocument/2006/relationships/slide" Target="slides/slide2452.xml"/><Relationship Id="rId2899" Type="http://schemas.openxmlformats.org/officeDocument/2006/relationships/slide" Target="slides/slide2897.xml"/><Relationship Id="rId121" Type="http://schemas.openxmlformats.org/officeDocument/2006/relationships/slide" Target="slides/slide119.xml"/><Relationship Id="rId219" Type="http://schemas.openxmlformats.org/officeDocument/2006/relationships/slide" Target="slides/slide217.xml"/><Relationship Id="rId426" Type="http://schemas.openxmlformats.org/officeDocument/2006/relationships/slide" Target="slides/slide424.xml"/><Relationship Id="rId633" Type="http://schemas.openxmlformats.org/officeDocument/2006/relationships/slide" Target="slides/slide631.xml"/><Relationship Id="rId980" Type="http://schemas.openxmlformats.org/officeDocument/2006/relationships/slide" Target="slides/slide978.xml"/><Relationship Id="rId1056" Type="http://schemas.openxmlformats.org/officeDocument/2006/relationships/slide" Target="slides/slide1054.xml"/><Relationship Id="rId1263" Type="http://schemas.openxmlformats.org/officeDocument/2006/relationships/slide" Target="slides/slide1261.xml"/><Relationship Id="rId2107" Type="http://schemas.openxmlformats.org/officeDocument/2006/relationships/slide" Target="slides/slide2105.xml"/><Relationship Id="rId2314" Type="http://schemas.openxmlformats.org/officeDocument/2006/relationships/slide" Target="slides/slide2312.xml"/><Relationship Id="rId2661" Type="http://schemas.openxmlformats.org/officeDocument/2006/relationships/slide" Target="slides/slide2659.xml"/><Relationship Id="rId2759" Type="http://schemas.openxmlformats.org/officeDocument/2006/relationships/slide" Target="slides/slide2757.xml"/><Relationship Id="rId2966" Type="http://schemas.openxmlformats.org/officeDocument/2006/relationships/slide" Target="slides/slide2964.xml"/><Relationship Id="rId840" Type="http://schemas.openxmlformats.org/officeDocument/2006/relationships/slide" Target="slides/slide838.xml"/><Relationship Id="rId938" Type="http://schemas.openxmlformats.org/officeDocument/2006/relationships/slide" Target="slides/slide936.xml"/><Relationship Id="rId1470" Type="http://schemas.openxmlformats.org/officeDocument/2006/relationships/slide" Target="slides/slide1468.xml"/><Relationship Id="rId1568" Type="http://schemas.openxmlformats.org/officeDocument/2006/relationships/slide" Target="slides/slide1566.xml"/><Relationship Id="rId1775" Type="http://schemas.openxmlformats.org/officeDocument/2006/relationships/slide" Target="slides/slide1773.xml"/><Relationship Id="rId2521" Type="http://schemas.openxmlformats.org/officeDocument/2006/relationships/slide" Target="slides/slide2519.xml"/><Relationship Id="rId2619" Type="http://schemas.openxmlformats.org/officeDocument/2006/relationships/slide" Target="slides/slide2617.xml"/><Relationship Id="rId2826" Type="http://schemas.openxmlformats.org/officeDocument/2006/relationships/slide" Target="slides/slide2824.xml"/><Relationship Id="rId67" Type="http://schemas.openxmlformats.org/officeDocument/2006/relationships/slide" Target="slides/slide65.xml"/><Relationship Id="rId700" Type="http://schemas.openxmlformats.org/officeDocument/2006/relationships/slide" Target="slides/slide698.xml"/><Relationship Id="rId1123" Type="http://schemas.openxmlformats.org/officeDocument/2006/relationships/slide" Target="slides/slide1121.xml"/><Relationship Id="rId1330" Type="http://schemas.openxmlformats.org/officeDocument/2006/relationships/slide" Target="slides/slide1328.xml"/><Relationship Id="rId1428" Type="http://schemas.openxmlformats.org/officeDocument/2006/relationships/slide" Target="slides/slide1426.xml"/><Relationship Id="rId1635" Type="http://schemas.openxmlformats.org/officeDocument/2006/relationships/slide" Target="slides/slide1633.xml"/><Relationship Id="rId1982" Type="http://schemas.openxmlformats.org/officeDocument/2006/relationships/slide" Target="slides/slide1980.xml"/><Relationship Id="rId1842" Type="http://schemas.openxmlformats.org/officeDocument/2006/relationships/slide" Target="slides/slide1840.xml"/><Relationship Id="rId1702" Type="http://schemas.openxmlformats.org/officeDocument/2006/relationships/slide" Target="slides/slide1700.xml"/><Relationship Id="rId283" Type="http://schemas.openxmlformats.org/officeDocument/2006/relationships/slide" Target="slides/slide281.xml"/><Relationship Id="rId490" Type="http://schemas.openxmlformats.org/officeDocument/2006/relationships/slide" Target="slides/slide488.xml"/><Relationship Id="rId2171" Type="http://schemas.openxmlformats.org/officeDocument/2006/relationships/slide" Target="slides/slide2169.xml"/><Relationship Id="rId3015" Type="http://schemas.openxmlformats.org/officeDocument/2006/relationships/slide" Target="slides/slide3013.xml"/><Relationship Id="rId143" Type="http://schemas.openxmlformats.org/officeDocument/2006/relationships/slide" Target="slides/slide141.xml"/><Relationship Id="rId350" Type="http://schemas.openxmlformats.org/officeDocument/2006/relationships/slide" Target="slides/slide348.xml"/><Relationship Id="rId588" Type="http://schemas.openxmlformats.org/officeDocument/2006/relationships/slide" Target="slides/slide586.xml"/><Relationship Id="rId795" Type="http://schemas.openxmlformats.org/officeDocument/2006/relationships/slide" Target="slides/slide793.xml"/><Relationship Id="rId2031" Type="http://schemas.openxmlformats.org/officeDocument/2006/relationships/slide" Target="slides/slide2029.xml"/><Relationship Id="rId2269" Type="http://schemas.openxmlformats.org/officeDocument/2006/relationships/slide" Target="slides/slide2267.xml"/><Relationship Id="rId2476" Type="http://schemas.openxmlformats.org/officeDocument/2006/relationships/slide" Target="slides/slide2474.xml"/><Relationship Id="rId2683" Type="http://schemas.openxmlformats.org/officeDocument/2006/relationships/slide" Target="slides/slide2681.xml"/><Relationship Id="rId2890" Type="http://schemas.openxmlformats.org/officeDocument/2006/relationships/slide" Target="slides/slide2888.xml"/><Relationship Id="rId9" Type="http://schemas.openxmlformats.org/officeDocument/2006/relationships/slide" Target="slides/slide7.xml"/><Relationship Id="rId210" Type="http://schemas.openxmlformats.org/officeDocument/2006/relationships/slide" Target="slides/slide208.xml"/><Relationship Id="rId448" Type="http://schemas.openxmlformats.org/officeDocument/2006/relationships/slide" Target="slides/slide446.xml"/><Relationship Id="rId655" Type="http://schemas.openxmlformats.org/officeDocument/2006/relationships/slide" Target="slides/slide653.xml"/><Relationship Id="rId862" Type="http://schemas.openxmlformats.org/officeDocument/2006/relationships/slide" Target="slides/slide860.xml"/><Relationship Id="rId1078" Type="http://schemas.openxmlformats.org/officeDocument/2006/relationships/slide" Target="slides/slide1076.xml"/><Relationship Id="rId1285" Type="http://schemas.openxmlformats.org/officeDocument/2006/relationships/slide" Target="slides/slide1283.xml"/><Relationship Id="rId1492" Type="http://schemas.openxmlformats.org/officeDocument/2006/relationships/slide" Target="slides/slide1490.xml"/><Relationship Id="rId2129" Type="http://schemas.openxmlformats.org/officeDocument/2006/relationships/slide" Target="slides/slide2127.xml"/><Relationship Id="rId2336" Type="http://schemas.openxmlformats.org/officeDocument/2006/relationships/slide" Target="slides/slide2334.xml"/><Relationship Id="rId2543" Type="http://schemas.openxmlformats.org/officeDocument/2006/relationships/slide" Target="slides/slide2541.xml"/><Relationship Id="rId2750" Type="http://schemas.openxmlformats.org/officeDocument/2006/relationships/slide" Target="slides/slide2748.xml"/><Relationship Id="rId2988" Type="http://schemas.openxmlformats.org/officeDocument/2006/relationships/slide" Target="slides/slide2986.xml"/><Relationship Id="rId308" Type="http://schemas.openxmlformats.org/officeDocument/2006/relationships/slide" Target="slides/slide306.xml"/><Relationship Id="rId515" Type="http://schemas.openxmlformats.org/officeDocument/2006/relationships/slide" Target="slides/slide513.xml"/><Relationship Id="rId722" Type="http://schemas.openxmlformats.org/officeDocument/2006/relationships/slide" Target="slides/slide720.xml"/><Relationship Id="rId1145" Type="http://schemas.openxmlformats.org/officeDocument/2006/relationships/slide" Target="slides/slide1143.xml"/><Relationship Id="rId1352" Type="http://schemas.openxmlformats.org/officeDocument/2006/relationships/slide" Target="slides/slide1350.xml"/><Relationship Id="rId1797" Type="http://schemas.openxmlformats.org/officeDocument/2006/relationships/slide" Target="slides/slide1795.xml"/><Relationship Id="rId2403" Type="http://schemas.openxmlformats.org/officeDocument/2006/relationships/slide" Target="slides/slide2401.xml"/><Relationship Id="rId2848" Type="http://schemas.openxmlformats.org/officeDocument/2006/relationships/slide" Target="slides/slide2846.xml"/><Relationship Id="rId89" Type="http://schemas.openxmlformats.org/officeDocument/2006/relationships/slide" Target="slides/slide87.xml"/><Relationship Id="rId1005" Type="http://schemas.openxmlformats.org/officeDocument/2006/relationships/slide" Target="slides/slide1003.xml"/><Relationship Id="rId1212" Type="http://schemas.openxmlformats.org/officeDocument/2006/relationships/slide" Target="slides/slide1210.xml"/><Relationship Id="rId1657" Type="http://schemas.openxmlformats.org/officeDocument/2006/relationships/slide" Target="slides/slide1655.xml"/><Relationship Id="rId1864" Type="http://schemas.openxmlformats.org/officeDocument/2006/relationships/slide" Target="slides/slide1862.xml"/><Relationship Id="rId2610" Type="http://schemas.openxmlformats.org/officeDocument/2006/relationships/slide" Target="slides/slide2608.xml"/><Relationship Id="rId2708" Type="http://schemas.openxmlformats.org/officeDocument/2006/relationships/slide" Target="slides/slide2706.xml"/><Relationship Id="rId2915" Type="http://schemas.openxmlformats.org/officeDocument/2006/relationships/slide" Target="slides/slide2913.xml"/><Relationship Id="rId1517" Type="http://schemas.openxmlformats.org/officeDocument/2006/relationships/slide" Target="slides/slide1515.xml"/><Relationship Id="rId1724" Type="http://schemas.openxmlformats.org/officeDocument/2006/relationships/slide" Target="slides/slide1722.xml"/><Relationship Id="rId16" Type="http://schemas.openxmlformats.org/officeDocument/2006/relationships/slide" Target="slides/slide14.xml"/><Relationship Id="rId1931" Type="http://schemas.openxmlformats.org/officeDocument/2006/relationships/slide" Target="slides/slide1929.xml"/><Relationship Id="rId3037" Type="http://schemas.openxmlformats.org/officeDocument/2006/relationships/slide" Target="slides/slide3035.xml"/><Relationship Id="rId2193" Type="http://schemas.openxmlformats.org/officeDocument/2006/relationships/slide" Target="slides/slide2191.xml"/><Relationship Id="rId2498" Type="http://schemas.openxmlformats.org/officeDocument/2006/relationships/slide" Target="slides/slide2496.xml"/><Relationship Id="rId165" Type="http://schemas.openxmlformats.org/officeDocument/2006/relationships/slide" Target="slides/slide163.xml"/><Relationship Id="rId372" Type="http://schemas.openxmlformats.org/officeDocument/2006/relationships/slide" Target="slides/slide370.xml"/><Relationship Id="rId677" Type="http://schemas.openxmlformats.org/officeDocument/2006/relationships/slide" Target="slides/slide675.xml"/><Relationship Id="rId2053" Type="http://schemas.openxmlformats.org/officeDocument/2006/relationships/slide" Target="slides/slide2051.xml"/><Relationship Id="rId2260" Type="http://schemas.openxmlformats.org/officeDocument/2006/relationships/slide" Target="slides/slide2258.xml"/><Relationship Id="rId2358" Type="http://schemas.openxmlformats.org/officeDocument/2006/relationships/slide" Target="slides/slide2356.xml"/><Relationship Id="rId232" Type="http://schemas.openxmlformats.org/officeDocument/2006/relationships/slide" Target="slides/slide230.xml"/><Relationship Id="rId884" Type="http://schemas.openxmlformats.org/officeDocument/2006/relationships/slide" Target="slides/slide882.xml"/><Relationship Id="rId2120" Type="http://schemas.openxmlformats.org/officeDocument/2006/relationships/slide" Target="slides/slide2118.xml"/><Relationship Id="rId2565" Type="http://schemas.openxmlformats.org/officeDocument/2006/relationships/slide" Target="slides/slide2563.xml"/><Relationship Id="rId2772" Type="http://schemas.openxmlformats.org/officeDocument/2006/relationships/slide" Target="slides/slide2770.xml"/><Relationship Id="rId537" Type="http://schemas.openxmlformats.org/officeDocument/2006/relationships/slide" Target="slides/slide535.xml"/><Relationship Id="rId744" Type="http://schemas.openxmlformats.org/officeDocument/2006/relationships/slide" Target="slides/slide742.xml"/><Relationship Id="rId951" Type="http://schemas.openxmlformats.org/officeDocument/2006/relationships/slide" Target="slides/slide949.xml"/><Relationship Id="rId1167" Type="http://schemas.openxmlformats.org/officeDocument/2006/relationships/slide" Target="slides/slide1165.xml"/><Relationship Id="rId1374" Type="http://schemas.openxmlformats.org/officeDocument/2006/relationships/slide" Target="slides/slide1372.xml"/><Relationship Id="rId1581" Type="http://schemas.openxmlformats.org/officeDocument/2006/relationships/slide" Target="slides/slide1579.xml"/><Relationship Id="rId1679" Type="http://schemas.openxmlformats.org/officeDocument/2006/relationships/slide" Target="slides/slide1677.xml"/><Relationship Id="rId2218" Type="http://schemas.openxmlformats.org/officeDocument/2006/relationships/slide" Target="slides/slide2216.xml"/><Relationship Id="rId2425" Type="http://schemas.openxmlformats.org/officeDocument/2006/relationships/slide" Target="slides/slide2423.xml"/><Relationship Id="rId2632" Type="http://schemas.openxmlformats.org/officeDocument/2006/relationships/slide" Target="slides/slide2630.xml"/><Relationship Id="rId80" Type="http://schemas.openxmlformats.org/officeDocument/2006/relationships/slide" Target="slides/slide78.xml"/><Relationship Id="rId604" Type="http://schemas.openxmlformats.org/officeDocument/2006/relationships/slide" Target="slides/slide602.xml"/><Relationship Id="rId811" Type="http://schemas.openxmlformats.org/officeDocument/2006/relationships/slide" Target="slides/slide809.xml"/><Relationship Id="rId1027" Type="http://schemas.openxmlformats.org/officeDocument/2006/relationships/slide" Target="slides/slide1025.xml"/><Relationship Id="rId1234" Type="http://schemas.openxmlformats.org/officeDocument/2006/relationships/slide" Target="slides/slide1232.xml"/><Relationship Id="rId1441" Type="http://schemas.openxmlformats.org/officeDocument/2006/relationships/slide" Target="slides/slide1439.xml"/><Relationship Id="rId1886" Type="http://schemas.openxmlformats.org/officeDocument/2006/relationships/slide" Target="slides/slide1884.xml"/><Relationship Id="rId2937" Type="http://schemas.openxmlformats.org/officeDocument/2006/relationships/slide" Target="slides/slide2935.xml"/><Relationship Id="rId909" Type="http://schemas.openxmlformats.org/officeDocument/2006/relationships/slide" Target="slides/slide907.xml"/><Relationship Id="rId1301" Type="http://schemas.openxmlformats.org/officeDocument/2006/relationships/slide" Target="slides/slide1299.xml"/><Relationship Id="rId1539" Type="http://schemas.openxmlformats.org/officeDocument/2006/relationships/slide" Target="slides/slide1537.xml"/><Relationship Id="rId1746" Type="http://schemas.openxmlformats.org/officeDocument/2006/relationships/slide" Target="slides/slide1744.xml"/><Relationship Id="rId1953" Type="http://schemas.openxmlformats.org/officeDocument/2006/relationships/slide" Target="slides/slide1951.xml"/><Relationship Id="rId38" Type="http://schemas.openxmlformats.org/officeDocument/2006/relationships/slide" Target="slides/slide36.xml"/><Relationship Id="rId1606" Type="http://schemas.openxmlformats.org/officeDocument/2006/relationships/slide" Target="slides/slide1604.xml"/><Relationship Id="rId1813" Type="http://schemas.openxmlformats.org/officeDocument/2006/relationships/slide" Target="slides/slide1811.xml"/><Relationship Id="rId3059" Type="http://schemas.openxmlformats.org/officeDocument/2006/relationships/notesMaster" Target="notesMasters/notesMaster1.xml"/><Relationship Id="rId187" Type="http://schemas.openxmlformats.org/officeDocument/2006/relationships/slide" Target="slides/slide185.xml"/><Relationship Id="rId394" Type="http://schemas.openxmlformats.org/officeDocument/2006/relationships/slide" Target="slides/slide392.xml"/><Relationship Id="rId2075" Type="http://schemas.openxmlformats.org/officeDocument/2006/relationships/slide" Target="slides/slide2073.xml"/><Relationship Id="rId2282" Type="http://schemas.openxmlformats.org/officeDocument/2006/relationships/slide" Target="slides/slide2280.xml"/><Relationship Id="rId254" Type="http://schemas.openxmlformats.org/officeDocument/2006/relationships/slide" Target="slides/slide252.xml"/><Relationship Id="rId699" Type="http://schemas.openxmlformats.org/officeDocument/2006/relationships/slide" Target="slides/slide697.xml"/><Relationship Id="rId1091" Type="http://schemas.openxmlformats.org/officeDocument/2006/relationships/slide" Target="slides/slide1089.xml"/><Relationship Id="rId2587" Type="http://schemas.openxmlformats.org/officeDocument/2006/relationships/slide" Target="slides/slide2585.xml"/><Relationship Id="rId2794" Type="http://schemas.openxmlformats.org/officeDocument/2006/relationships/slide" Target="slides/slide2792.xml"/><Relationship Id="rId114" Type="http://schemas.openxmlformats.org/officeDocument/2006/relationships/slide" Target="slides/slide112.xml"/><Relationship Id="rId461" Type="http://schemas.openxmlformats.org/officeDocument/2006/relationships/slide" Target="slides/slide459.xml"/><Relationship Id="rId559" Type="http://schemas.openxmlformats.org/officeDocument/2006/relationships/slide" Target="slides/slide557.xml"/><Relationship Id="rId766" Type="http://schemas.openxmlformats.org/officeDocument/2006/relationships/slide" Target="slides/slide764.xml"/><Relationship Id="rId1189" Type="http://schemas.openxmlformats.org/officeDocument/2006/relationships/slide" Target="slides/slide1187.xml"/><Relationship Id="rId1396" Type="http://schemas.openxmlformats.org/officeDocument/2006/relationships/slide" Target="slides/slide1394.xml"/><Relationship Id="rId2142" Type="http://schemas.openxmlformats.org/officeDocument/2006/relationships/slide" Target="slides/slide2140.xml"/><Relationship Id="rId2447" Type="http://schemas.openxmlformats.org/officeDocument/2006/relationships/slide" Target="slides/slide2445.xml"/><Relationship Id="rId321" Type="http://schemas.openxmlformats.org/officeDocument/2006/relationships/slide" Target="slides/slide319.xml"/><Relationship Id="rId419" Type="http://schemas.openxmlformats.org/officeDocument/2006/relationships/slide" Target="slides/slide417.xml"/><Relationship Id="rId626" Type="http://schemas.openxmlformats.org/officeDocument/2006/relationships/slide" Target="slides/slide624.xml"/><Relationship Id="rId973" Type="http://schemas.openxmlformats.org/officeDocument/2006/relationships/slide" Target="slides/slide971.xml"/><Relationship Id="rId1049" Type="http://schemas.openxmlformats.org/officeDocument/2006/relationships/slide" Target="slides/slide1047.xml"/><Relationship Id="rId1256" Type="http://schemas.openxmlformats.org/officeDocument/2006/relationships/slide" Target="slides/slide1254.xml"/><Relationship Id="rId2002" Type="http://schemas.openxmlformats.org/officeDocument/2006/relationships/slide" Target="slides/slide2000.xml"/><Relationship Id="rId2307" Type="http://schemas.openxmlformats.org/officeDocument/2006/relationships/slide" Target="slides/slide2305.xml"/><Relationship Id="rId2654" Type="http://schemas.openxmlformats.org/officeDocument/2006/relationships/slide" Target="slides/slide2652.xml"/><Relationship Id="rId2861" Type="http://schemas.openxmlformats.org/officeDocument/2006/relationships/slide" Target="slides/slide2859.xml"/><Relationship Id="rId2959" Type="http://schemas.openxmlformats.org/officeDocument/2006/relationships/slide" Target="slides/slide2957.xml"/><Relationship Id="rId833" Type="http://schemas.openxmlformats.org/officeDocument/2006/relationships/slide" Target="slides/slide831.xml"/><Relationship Id="rId1116" Type="http://schemas.openxmlformats.org/officeDocument/2006/relationships/slide" Target="slides/slide1114.xml"/><Relationship Id="rId1463" Type="http://schemas.openxmlformats.org/officeDocument/2006/relationships/slide" Target="slides/slide1461.xml"/><Relationship Id="rId1670" Type="http://schemas.openxmlformats.org/officeDocument/2006/relationships/slide" Target="slides/slide1668.xml"/><Relationship Id="rId1768" Type="http://schemas.openxmlformats.org/officeDocument/2006/relationships/slide" Target="slides/slide1766.xml"/><Relationship Id="rId2514" Type="http://schemas.openxmlformats.org/officeDocument/2006/relationships/slide" Target="slides/slide2512.xml"/><Relationship Id="rId2721" Type="http://schemas.openxmlformats.org/officeDocument/2006/relationships/slide" Target="slides/slide2719.xml"/><Relationship Id="rId2819" Type="http://schemas.openxmlformats.org/officeDocument/2006/relationships/slide" Target="slides/slide2817.xml"/><Relationship Id="rId900" Type="http://schemas.openxmlformats.org/officeDocument/2006/relationships/slide" Target="slides/slide898.xml"/><Relationship Id="rId1323" Type="http://schemas.openxmlformats.org/officeDocument/2006/relationships/slide" Target="slides/slide1321.xml"/><Relationship Id="rId1530" Type="http://schemas.openxmlformats.org/officeDocument/2006/relationships/slide" Target="slides/slide1528.xml"/><Relationship Id="rId1628" Type="http://schemas.openxmlformats.org/officeDocument/2006/relationships/slide" Target="slides/slide1626.xml"/><Relationship Id="rId1975" Type="http://schemas.openxmlformats.org/officeDocument/2006/relationships/slide" Target="slides/slide1973.xml"/><Relationship Id="rId1835" Type="http://schemas.openxmlformats.org/officeDocument/2006/relationships/slide" Target="slides/slide1833.xml"/><Relationship Id="rId3050" Type="http://schemas.openxmlformats.org/officeDocument/2006/relationships/slide" Target="slides/slide3048.xml"/><Relationship Id="rId1902" Type="http://schemas.openxmlformats.org/officeDocument/2006/relationships/slide" Target="slides/slide1900.xml"/><Relationship Id="rId2097" Type="http://schemas.openxmlformats.org/officeDocument/2006/relationships/slide" Target="slides/slide2095.xml"/><Relationship Id="rId276" Type="http://schemas.openxmlformats.org/officeDocument/2006/relationships/slide" Target="slides/slide274.xml"/><Relationship Id="rId483" Type="http://schemas.openxmlformats.org/officeDocument/2006/relationships/slide" Target="slides/slide481.xml"/><Relationship Id="rId690" Type="http://schemas.openxmlformats.org/officeDocument/2006/relationships/slide" Target="slides/slide688.xml"/><Relationship Id="rId2164" Type="http://schemas.openxmlformats.org/officeDocument/2006/relationships/slide" Target="slides/slide2162.xml"/><Relationship Id="rId2371" Type="http://schemas.openxmlformats.org/officeDocument/2006/relationships/slide" Target="slides/slide2369.xml"/><Relationship Id="rId3008" Type="http://schemas.openxmlformats.org/officeDocument/2006/relationships/slide" Target="slides/slide3006.xml"/><Relationship Id="rId136" Type="http://schemas.openxmlformats.org/officeDocument/2006/relationships/slide" Target="slides/slide134.xml"/><Relationship Id="rId343" Type="http://schemas.openxmlformats.org/officeDocument/2006/relationships/slide" Target="slides/slide341.xml"/><Relationship Id="rId550" Type="http://schemas.openxmlformats.org/officeDocument/2006/relationships/slide" Target="slides/slide548.xml"/><Relationship Id="rId788" Type="http://schemas.openxmlformats.org/officeDocument/2006/relationships/slide" Target="slides/slide786.xml"/><Relationship Id="rId995" Type="http://schemas.openxmlformats.org/officeDocument/2006/relationships/slide" Target="slides/slide993.xml"/><Relationship Id="rId1180" Type="http://schemas.openxmlformats.org/officeDocument/2006/relationships/slide" Target="slides/slide1178.xml"/><Relationship Id="rId2024" Type="http://schemas.openxmlformats.org/officeDocument/2006/relationships/slide" Target="slides/slide2022.xml"/><Relationship Id="rId2231" Type="http://schemas.openxmlformats.org/officeDocument/2006/relationships/slide" Target="slides/slide2229.xml"/><Relationship Id="rId2469" Type="http://schemas.openxmlformats.org/officeDocument/2006/relationships/slide" Target="slides/slide2467.xml"/><Relationship Id="rId2676" Type="http://schemas.openxmlformats.org/officeDocument/2006/relationships/slide" Target="slides/slide2674.xml"/><Relationship Id="rId2883" Type="http://schemas.openxmlformats.org/officeDocument/2006/relationships/slide" Target="slides/slide2881.xml"/><Relationship Id="rId203" Type="http://schemas.openxmlformats.org/officeDocument/2006/relationships/slide" Target="slides/slide201.xml"/><Relationship Id="rId648" Type="http://schemas.openxmlformats.org/officeDocument/2006/relationships/slide" Target="slides/slide646.xml"/><Relationship Id="rId855" Type="http://schemas.openxmlformats.org/officeDocument/2006/relationships/slide" Target="slides/slide853.xml"/><Relationship Id="rId1040" Type="http://schemas.openxmlformats.org/officeDocument/2006/relationships/slide" Target="slides/slide1038.xml"/><Relationship Id="rId1278" Type="http://schemas.openxmlformats.org/officeDocument/2006/relationships/slide" Target="slides/slide1276.xml"/><Relationship Id="rId1485" Type="http://schemas.openxmlformats.org/officeDocument/2006/relationships/slide" Target="slides/slide1483.xml"/><Relationship Id="rId1692" Type="http://schemas.openxmlformats.org/officeDocument/2006/relationships/slide" Target="slides/slide1690.xml"/><Relationship Id="rId2329" Type="http://schemas.openxmlformats.org/officeDocument/2006/relationships/slide" Target="slides/slide2327.xml"/><Relationship Id="rId2536" Type="http://schemas.openxmlformats.org/officeDocument/2006/relationships/slide" Target="slides/slide2534.xml"/><Relationship Id="rId2743" Type="http://schemas.openxmlformats.org/officeDocument/2006/relationships/slide" Target="slides/slide2741.xml"/><Relationship Id="rId410" Type="http://schemas.openxmlformats.org/officeDocument/2006/relationships/slide" Target="slides/slide408.xml"/><Relationship Id="rId508" Type="http://schemas.openxmlformats.org/officeDocument/2006/relationships/slide" Target="slides/slide506.xml"/><Relationship Id="rId715" Type="http://schemas.openxmlformats.org/officeDocument/2006/relationships/slide" Target="slides/slide713.xml"/><Relationship Id="rId922" Type="http://schemas.openxmlformats.org/officeDocument/2006/relationships/slide" Target="slides/slide920.xml"/><Relationship Id="rId1138" Type="http://schemas.openxmlformats.org/officeDocument/2006/relationships/slide" Target="slides/slide1136.xml"/><Relationship Id="rId1345" Type="http://schemas.openxmlformats.org/officeDocument/2006/relationships/slide" Target="slides/slide1343.xml"/><Relationship Id="rId1552" Type="http://schemas.openxmlformats.org/officeDocument/2006/relationships/slide" Target="slides/slide1550.xml"/><Relationship Id="rId1997" Type="http://schemas.openxmlformats.org/officeDocument/2006/relationships/slide" Target="slides/slide1995.xml"/><Relationship Id="rId2603" Type="http://schemas.openxmlformats.org/officeDocument/2006/relationships/slide" Target="slides/slide2601.xml"/><Relationship Id="rId2950" Type="http://schemas.openxmlformats.org/officeDocument/2006/relationships/slide" Target="slides/slide2948.xml"/><Relationship Id="rId1205" Type="http://schemas.openxmlformats.org/officeDocument/2006/relationships/slide" Target="slides/slide1203.xml"/><Relationship Id="rId1857" Type="http://schemas.openxmlformats.org/officeDocument/2006/relationships/slide" Target="slides/slide1855.xml"/><Relationship Id="rId2810" Type="http://schemas.openxmlformats.org/officeDocument/2006/relationships/slide" Target="slides/slide2808.xml"/><Relationship Id="rId2908" Type="http://schemas.openxmlformats.org/officeDocument/2006/relationships/slide" Target="slides/slide2906.xml"/><Relationship Id="rId51" Type="http://schemas.openxmlformats.org/officeDocument/2006/relationships/slide" Target="slides/slide49.xml"/><Relationship Id="rId1412" Type="http://schemas.openxmlformats.org/officeDocument/2006/relationships/slide" Target="slides/slide1410.xml"/><Relationship Id="rId1717" Type="http://schemas.openxmlformats.org/officeDocument/2006/relationships/slide" Target="slides/slide1715.xml"/><Relationship Id="rId1924" Type="http://schemas.openxmlformats.org/officeDocument/2006/relationships/slide" Target="slides/slide1922.xml"/><Relationship Id="rId298" Type="http://schemas.openxmlformats.org/officeDocument/2006/relationships/slide" Target="slides/slide296.xml"/><Relationship Id="rId158" Type="http://schemas.openxmlformats.org/officeDocument/2006/relationships/slide" Target="slides/slide156.xml"/><Relationship Id="rId2186" Type="http://schemas.openxmlformats.org/officeDocument/2006/relationships/slide" Target="slides/slide2184.xml"/><Relationship Id="rId2393" Type="http://schemas.openxmlformats.org/officeDocument/2006/relationships/slide" Target="slides/slide2391.xml"/><Relationship Id="rId2698" Type="http://schemas.openxmlformats.org/officeDocument/2006/relationships/slide" Target="slides/slide2696.xml"/><Relationship Id="rId365" Type="http://schemas.openxmlformats.org/officeDocument/2006/relationships/slide" Target="slides/slide363.xml"/><Relationship Id="rId572" Type="http://schemas.openxmlformats.org/officeDocument/2006/relationships/slide" Target="slides/slide570.xml"/><Relationship Id="rId2046" Type="http://schemas.openxmlformats.org/officeDocument/2006/relationships/slide" Target="slides/slide2044.xml"/><Relationship Id="rId2253" Type="http://schemas.openxmlformats.org/officeDocument/2006/relationships/slide" Target="slides/slide2251.xml"/><Relationship Id="rId2460" Type="http://schemas.openxmlformats.org/officeDocument/2006/relationships/slide" Target="slides/slide2458.xml"/><Relationship Id="rId225" Type="http://schemas.openxmlformats.org/officeDocument/2006/relationships/slide" Target="slides/slide223.xml"/><Relationship Id="rId432" Type="http://schemas.openxmlformats.org/officeDocument/2006/relationships/slide" Target="slides/slide430.xml"/><Relationship Id="rId877" Type="http://schemas.openxmlformats.org/officeDocument/2006/relationships/slide" Target="slides/slide875.xml"/><Relationship Id="rId1062" Type="http://schemas.openxmlformats.org/officeDocument/2006/relationships/slide" Target="slides/slide1060.xml"/><Relationship Id="rId2113" Type="http://schemas.openxmlformats.org/officeDocument/2006/relationships/slide" Target="slides/slide2111.xml"/><Relationship Id="rId2320" Type="http://schemas.openxmlformats.org/officeDocument/2006/relationships/slide" Target="slides/slide2318.xml"/><Relationship Id="rId2558" Type="http://schemas.openxmlformats.org/officeDocument/2006/relationships/slide" Target="slides/slide2556.xml"/><Relationship Id="rId2765" Type="http://schemas.openxmlformats.org/officeDocument/2006/relationships/slide" Target="slides/slide2763.xml"/><Relationship Id="rId2972" Type="http://schemas.openxmlformats.org/officeDocument/2006/relationships/slide" Target="slides/slide2970.xml"/><Relationship Id="rId737" Type="http://schemas.openxmlformats.org/officeDocument/2006/relationships/slide" Target="slides/slide735.xml"/><Relationship Id="rId944" Type="http://schemas.openxmlformats.org/officeDocument/2006/relationships/slide" Target="slides/slide942.xml"/><Relationship Id="rId1367" Type="http://schemas.openxmlformats.org/officeDocument/2006/relationships/slide" Target="slides/slide1365.xml"/><Relationship Id="rId1574" Type="http://schemas.openxmlformats.org/officeDocument/2006/relationships/slide" Target="slides/slide1572.xml"/><Relationship Id="rId1781" Type="http://schemas.openxmlformats.org/officeDocument/2006/relationships/slide" Target="slides/slide1779.xml"/><Relationship Id="rId2418" Type="http://schemas.openxmlformats.org/officeDocument/2006/relationships/slide" Target="slides/slide2416.xml"/><Relationship Id="rId2625" Type="http://schemas.openxmlformats.org/officeDocument/2006/relationships/slide" Target="slides/slide2623.xml"/><Relationship Id="rId2832" Type="http://schemas.openxmlformats.org/officeDocument/2006/relationships/slide" Target="slides/slide2830.xml"/><Relationship Id="rId73" Type="http://schemas.openxmlformats.org/officeDocument/2006/relationships/slide" Target="slides/slide71.xml"/><Relationship Id="rId804" Type="http://schemas.openxmlformats.org/officeDocument/2006/relationships/slide" Target="slides/slide802.xml"/><Relationship Id="rId1227" Type="http://schemas.openxmlformats.org/officeDocument/2006/relationships/slide" Target="slides/slide1225.xml"/><Relationship Id="rId1434" Type="http://schemas.openxmlformats.org/officeDocument/2006/relationships/slide" Target="slides/slide1432.xml"/><Relationship Id="rId1641" Type="http://schemas.openxmlformats.org/officeDocument/2006/relationships/slide" Target="slides/slide1639.xml"/><Relationship Id="rId1879" Type="http://schemas.openxmlformats.org/officeDocument/2006/relationships/slide" Target="slides/slide1877.xml"/><Relationship Id="rId1501" Type="http://schemas.openxmlformats.org/officeDocument/2006/relationships/slide" Target="slides/slide1499.xml"/><Relationship Id="rId1739" Type="http://schemas.openxmlformats.org/officeDocument/2006/relationships/slide" Target="slides/slide1737.xml"/><Relationship Id="rId1946" Type="http://schemas.openxmlformats.org/officeDocument/2006/relationships/slide" Target="slides/slide1944.xml"/><Relationship Id="rId1806" Type="http://schemas.openxmlformats.org/officeDocument/2006/relationships/slide" Target="slides/slide1804.xml"/><Relationship Id="rId387" Type="http://schemas.openxmlformats.org/officeDocument/2006/relationships/slide" Target="slides/slide385.xml"/><Relationship Id="rId594" Type="http://schemas.openxmlformats.org/officeDocument/2006/relationships/slide" Target="slides/slide592.xml"/><Relationship Id="rId2068" Type="http://schemas.openxmlformats.org/officeDocument/2006/relationships/slide" Target="slides/slide2066.xml"/><Relationship Id="rId2275" Type="http://schemas.openxmlformats.org/officeDocument/2006/relationships/slide" Target="slides/slide2273.xml"/><Relationship Id="rId3021" Type="http://schemas.openxmlformats.org/officeDocument/2006/relationships/slide" Target="slides/slide3019.xml"/><Relationship Id="rId247" Type="http://schemas.openxmlformats.org/officeDocument/2006/relationships/slide" Target="slides/slide245.xml"/><Relationship Id="rId899" Type="http://schemas.openxmlformats.org/officeDocument/2006/relationships/slide" Target="slides/slide897.xml"/><Relationship Id="rId1084" Type="http://schemas.openxmlformats.org/officeDocument/2006/relationships/slide" Target="slides/slide1082.xml"/><Relationship Id="rId2482" Type="http://schemas.openxmlformats.org/officeDocument/2006/relationships/slide" Target="slides/slide2480.xml"/><Relationship Id="rId2787" Type="http://schemas.openxmlformats.org/officeDocument/2006/relationships/slide" Target="slides/slide2785.xml"/><Relationship Id="rId107" Type="http://schemas.openxmlformats.org/officeDocument/2006/relationships/slide" Target="slides/slide105.xml"/><Relationship Id="rId454" Type="http://schemas.openxmlformats.org/officeDocument/2006/relationships/slide" Target="slides/slide452.xml"/><Relationship Id="rId661" Type="http://schemas.openxmlformats.org/officeDocument/2006/relationships/slide" Target="slides/slide659.xml"/><Relationship Id="rId759" Type="http://schemas.openxmlformats.org/officeDocument/2006/relationships/slide" Target="slides/slide757.xml"/><Relationship Id="rId966" Type="http://schemas.openxmlformats.org/officeDocument/2006/relationships/slide" Target="slides/slide964.xml"/><Relationship Id="rId1291" Type="http://schemas.openxmlformats.org/officeDocument/2006/relationships/slide" Target="slides/slide1289.xml"/><Relationship Id="rId1389" Type="http://schemas.openxmlformats.org/officeDocument/2006/relationships/slide" Target="slides/slide1387.xml"/><Relationship Id="rId1596" Type="http://schemas.openxmlformats.org/officeDocument/2006/relationships/slide" Target="slides/slide1594.xml"/><Relationship Id="rId2135" Type="http://schemas.openxmlformats.org/officeDocument/2006/relationships/slide" Target="slides/slide2133.xml"/><Relationship Id="rId2342" Type="http://schemas.openxmlformats.org/officeDocument/2006/relationships/slide" Target="slides/slide2340.xml"/><Relationship Id="rId2647" Type="http://schemas.openxmlformats.org/officeDocument/2006/relationships/slide" Target="slides/slide2645.xml"/><Relationship Id="rId2994" Type="http://schemas.openxmlformats.org/officeDocument/2006/relationships/slide" Target="slides/slide2992.xml"/><Relationship Id="rId314" Type="http://schemas.openxmlformats.org/officeDocument/2006/relationships/slide" Target="slides/slide312.xml"/><Relationship Id="rId521" Type="http://schemas.openxmlformats.org/officeDocument/2006/relationships/slide" Target="slides/slide519.xml"/><Relationship Id="rId619" Type="http://schemas.openxmlformats.org/officeDocument/2006/relationships/slide" Target="slides/slide617.xml"/><Relationship Id="rId1151" Type="http://schemas.openxmlformats.org/officeDocument/2006/relationships/slide" Target="slides/slide1149.xml"/><Relationship Id="rId1249" Type="http://schemas.openxmlformats.org/officeDocument/2006/relationships/slide" Target="slides/slide1247.xml"/><Relationship Id="rId2202" Type="http://schemas.openxmlformats.org/officeDocument/2006/relationships/slide" Target="slides/slide2200.xml"/><Relationship Id="rId2854" Type="http://schemas.openxmlformats.org/officeDocument/2006/relationships/slide" Target="slides/slide2852.xml"/><Relationship Id="rId95" Type="http://schemas.openxmlformats.org/officeDocument/2006/relationships/slide" Target="slides/slide93.xml"/><Relationship Id="rId826" Type="http://schemas.openxmlformats.org/officeDocument/2006/relationships/slide" Target="slides/slide824.xml"/><Relationship Id="rId1011" Type="http://schemas.openxmlformats.org/officeDocument/2006/relationships/slide" Target="slides/slide1009.xml"/><Relationship Id="rId1109" Type="http://schemas.openxmlformats.org/officeDocument/2006/relationships/slide" Target="slides/slide1107.xml"/><Relationship Id="rId1456" Type="http://schemas.openxmlformats.org/officeDocument/2006/relationships/slide" Target="slides/slide1454.xml"/><Relationship Id="rId1663" Type="http://schemas.openxmlformats.org/officeDocument/2006/relationships/slide" Target="slides/slide1661.xml"/><Relationship Id="rId1870" Type="http://schemas.openxmlformats.org/officeDocument/2006/relationships/slide" Target="slides/slide1868.xml"/><Relationship Id="rId1968" Type="http://schemas.openxmlformats.org/officeDocument/2006/relationships/slide" Target="slides/slide1966.xml"/><Relationship Id="rId2507" Type="http://schemas.openxmlformats.org/officeDocument/2006/relationships/slide" Target="slides/slide2505.xml"/><Relationship Id="rId2714" Type="http://schemas.openxmlformats.org/officeDocument/2006/relationships/slide" Target="slides/slide2712.xml"/><Relationship Id="rId2921" Type="http://schemas.openxmlformats.org/officeDocument/2006/relationships/slide" Target="slides/slide2919.xml"/><Relationship Id="rId1316" Type="http://schemas.openxmlformats.org/officeDocument/2006/relationships/slide" Target="slides/slide1314.xml"/><Relationship Id="rId1523" Type="http://schemas.openxmlformats.org/officeDocument/2006/relationships/slide" Target="slides/slide1521.xml"/><Relationship Id="rId1730" Type="http://schemas.openxmlformats.org/officeDocument/2006/relationships/slide" Target="slides/slide1728.xml"/><Relationship Id="rId22" Type="http://schemas.openxmlformats.org/officeDocument/2006/relationships/slide" Target="slides/slide20.xml"/><Relationship Id="rId1828" Type="http://schemas.openxmlformats.org/officeDocument/2006/relationships/slide" Target="slides/slide1826.xml"/><Relationship Id="rId3043" Type="http://schemas.openxmlformats.org/officeDocument/2006/relationships/slide" Target="slides/slide3041.xml"/><Relationship Id="rId171" Type="http://schemas.openxmlformats.org/officeDocument/2006/relationships/slide" Target="slides/slide169.xml"/><Relationship Id="rId2297" Type="http://schemas.openxmlformats.org/officeDocument/2006/relationships/slide" Target="slides/slide2295.xml"/><Relationship Id="rId269" Type="http://schemas.openxmlformats.org/officeDocument/2006/relationships/slide" Target="slides/slide267.xml"/><Relationship Id="rId476" Type="http://schemas.openxmlformats.org/officeDocument/2006/relationships/slide" Target="slides/slide474.xml"/><Relationship Id="rId683" Type="http://schemas.openxmlformats.org/officeDocument/2006/relationships/slide" Target="slides/slide681.xml"/><Relationship Id="rId890" Type="http://schemas.openxmlformats.org/officeDocument/2006/relationships/slide" Target="slides/slide888.xml"/><Relationship Id="rId2157" Type="http://schemas.openxmlformats.org/officeDocument/2006/relationships/slide" Target="slides/slide2155.xml"/><Relationship Id="rId2364" Type="http://schemas.openxmlformats.org/officeDocument/2006/relationships/slide" Target="slides/slide2362.xml"/><Relationship Id="rId2571" Type="http://schemas.openxmlformats.org/officeDocument/2006/relationships/slide" Target="slides/slide2569.xml"/><Relationship Id="rId129" Type="http://schemas.openxmlformats.org/officeDocument/2006/relationships/slide" Target="slides/slide127.xml"/><Relationship Id="rId336" Type="http://schemas.openxmlformats.org/officeDocument/2006/relationships/slide" Target="slides/slide334.xml"/><Relationship Id="rId543" Type="http://schemas.openxmlformats.org/officeDocument/2006/relationships/slide" Target="slides/slide541.xml"/><Relationship Id="rId988" Type="http://schemas.openxmlformats.org/officeDocument/2006/relationships/slide" Target="slides/slide986.xml"/><Relationship Id="rId1173" Type="http://schemas.openxmlformats.org/officeDocument/2006/relationships/slide" Target="slides/slide1171.xml"/><Relationship Id="rId1380" Type="http://schemas.openxmlformats.org/officeDocument/2006/relationships/slide" Target="slides/slide1378.xml"/><Relationship Id="rId2017" Type="http://schemas.openxmlformats.org/officeDocument/2006/relationships/slide" Target="slides/slide2015.xml"/><Relationship Id="rId2224" Type="http://schemas.openxmlformats.org/officeDocument/2006/relationships/slide" Target="slides/slide2222.xml"/><Relationship Id="rId2669" Type="http://schemas.openxmlformats.org/officeDocument/2006/relationships/slide" Target="slides/slide2667.xml"/><Relationship Id="rId2876" Type="http://schemas.openxmlformats.org/officeDocument/2006/relationships/slide" Target="slides/slide2874.xml"/><Relationship Id="rId403" Type="http://schemas.openxmlformats.org/officeDocument/2006/relationships/slide" Target="slides/slide401.xml"/><Relationship Id="rId750" Type="http://schemas.openxmlformats.org/officeDocument/2006/relationships/slide" Target="slides/slide748.xml"/><Relationship Id="rId848" Type="http://schemas.openxmlformats.org/officeDocument/2006/relationships/slide" Target="slides/slide846.xml"/><Relationship Id="rId1033" Type="http://schemas.openxmlformats.org/officeDocument/2006/relationships/slide" Target="slides/slide1031.xml"/><Relationship Id="rId1478" Type="http://schemas.openxmlformats.org/officeDocument/2006/relationships/slide" Target="slides/slide1476.xml"/><Relationship Id="rId1685" Type="http://schemas.openxmlformats.org/officeDocument/2006/relationships/slide" Target="slides/slide1683.xml"/><Relationship Id="rId1892" Type="http://schemas.openxmlformats.org/officeDocument/2006/relationships/slide" Target="slides/slide1890.xml"/><Relationship Id="rId2431" Type="http://schemas.openxmlformats.org/officeDocument/2006/relationships/slide" Target="slides/slide2429.xml"/><Relationship Id="rId2529" Type="http://schemas.openxmlformats.org/officeDocument/2006/relationships/slide" Target="slides/slide2527.xml"/><Relationship Id="rId2736" Type="http://schemas.openxmlformats.org/officeDocument/2006/relationships/slide" Target="slides/slide2734.xml"/><Relationship Id="rId610" Type="http://schemas.openxmlformats.org/officeDocument/2006/relationships/slide" Target="slides/slide608.xml"/><Relationship Id="rId708" Type="http://schemas.openxmlformats.org/officeDocument/2006/relationships/slide" Target="slides/slide706.xml"/><Relationship Id="rId915" Type="http://schemas.openxmlformats.org/officeDocument/2006/relationships/slide" Target="slides/slide913.xml"/><Relationship Id="rId1240" Type="http://schemas.openxmlformats.org/officeDocument/2006/relationships/slide" Target="slides/slide1238.xml"/><Relationship Id="rId1338" Type="http://schemas.openxmlformats.org/officeDocument/2006/relationships/slide" Target="slides/slide1336.xml"/><Relationship Id="rId1545" Type="http://schemas.openxmlformats.org/officeDocument/2006/relationships/slide" Target="slides/slide1543.xml"/><Relationship Id="rId2943" Type="http://schemas.openxmlformats.org/officeDocument/2006/relationships/slide" Target="slides/slide2941.xml"/><Relationship Id="rId1100" Type="http://schemas.openxmlformats.org/officeDocument/2006/relationships/slide" Target="slides/slide1098.xml"/><Relationship Id="rId1405" Type="http://schemas.openxmlformats.org/officeDocument/2006/relationships/slide" Target="slides/slide1403.xml"/><Relationship Id="rId1752" Type="http://schemas.openxmlformats.org/officeDocument/2006/relationships/slide" Target="slides/slide1750.xml"/><Relationship Id="rId2803" Type="http://schemas.openxmlformats.org/officeDocument/2006/relationships/slide" Target="slides/slide2801.xml"/><Relationship Id="rId44" Type="http://schemas.openxmlformats.org/officeDocument/2006/relationships/slide" Target="slides/slide42.xml"/><Relationship Id="rId1612" Type="http://schemas.openxmlformats.org/officeDocument/2006/relationships/slide" Target="slides/slide1610.xml"/><Relationship Id="rId1917" Type="http://schemas.openxmlformats.org/officeDocument/2006/relationships/slide" Target="slides/slide1915.xml"/><Relationship Id="rId193" Type="http://schemas.openxmlformats.org/officeDocument/2006/relationships/slide" Target="slides/slide191.xml"/><Relationship Id="rId498" Type="http://schemas.openxmlformats.org/officeDocument/2006/relationships/slide" Target="slides/slide496.xml"/><Relationship Id="rId2081" Type="http://schemas.openxmlformats.org/officeDocument/2006/relationships/slide" Target="slides/slide2079.xml"/><Relationship Id="rId2179" Type="http://schemas.openxmlformats.org/officeDocument/2006/relationships/slide" Target="slides/slide2177.xml"/><Relationship Id="rId260" Type="http://schemas.openxmlformats.org/officeDocument/2006/relationships/slide" Target="slides/slide258.xml"/><Relationship Id="rId2386" Type="http://schemas.openxmlformats.org/officeDocument/2006/relationships/slide" Target="slides/slide2384.xml"/><Relationship Id="rId2593" Type="http://schemas.openxmlformats.org/officeDocument/2006/relationships/slide" Target="slides/slide2591.xml"/><Relationship Id="rId120" Type="http://schemas.openxmlformats.org/officeDocument/2006/relationships/slide" Target="slides/slide118.xml"/><Relationship Id="rId358" Type="http://schemas.openxmlformats.org/officeDocument/2006/relationships/slide" Target="slides/slide356.xml"/><Relationship Id="rId565" Type="http://schemas.openxmlformats.org/officeDocument/2006/relationships/slide" Target="slides/slide563.xml"/><Relationship Id="rId772" Type="http://schemas.openxmlformats.org/officeDocument/2006/relationships/slide" Target="slides/slide770.xml"/><Relationship Id="rId1195" Type="http://schemas.openxmlformats.org/officeDocument/2006/relationships/slide" Target="slides/slide1193.xml"/><Relationship Id="rId2039" Type="http://schemas.openxmlformats.org/officeDocument/2006/relationships/slide" Target="slides/slide2037.xml"/><Relationship Id="rId2246" Type="http://schemas.openxmlformats.org/officeDocument/2006/relationships/slide" Target="slides/slide2244.xml"/><Relationship Id="rId2453" Type="http://schemas.openxmlformats.org/officeDocument/2006/relationships/slide" Target="slides/slide2451.xml"/><Relationship Id="rId2660" Type="http://schemas.openxmlformats.org/officeDocument/2006/relationships/slide" Target="slides/slide2658.xml"/><Relationship Id="rId2898" Type="http://schemas.openxmlformats.org/officeDocument/2006/relationships/slide" Target="slides/slide2896.xml"/><Relationship Id="rId218" Type="http://schemas.openxmlformats.org/officeDocument/2006/relationships/slide" Target="slides/slide216.xml"/><Relationship Id="rId425" Type="http://schemas.openxmlformats.org/officeDocument/2006/relationships/slide" Target="slides/slide423.xml"/><Relationship Id="rId632" Type="http://schemas.openxmlformats.org/officeDocument/2006/relationships/slide" Target="slides/slide630.xml"/><Relationship Id="rId1055" Type="http://schemas.openxmlformats.org/officeDocument/2006/relationships/slide" Target="slides/slide1053.xml"/><Relationship Id="rId1262" Type="http://schemas.openxmlformats.org/officeDocument/2006/relationships/slide" Target="slides/slide1260.xml"/><Relationship Id="rId2106" Type="http://schemas.openxmlformats.org/officeDocument/2006/relationships/slide" Target="slides/slide2104.xml"/><Relationship Id="rId2313" Type="http://schemas.openxmlformats.org/officeDocument/2006/relationships/slide" Target="slides/slide2311.xml"/><Relationship Id="rId2520" Type="http://schemas.openxmlformats.org/officeDocument/2006/relationships/slide" Target="slides/slide2518.xml"/><Relationship Id="rId2758" Type="http://schemas.openxmlformats.org/officeDocument/2006/relationships/slide" Target="slides/slide2756.xml"/><Relationship Id="rId2965" Type="http://schemas.openxmlformats.org/officeDocument/2006/relationships/slide" Target="slides/slide2963.xml"/><Relationship Id="rId937" Type="http://schemas.openxmlformats.org/officeDocument/2006/relationships/slide" Target="slides/slide935.xml"/><Relationship Id="rId1122" Type="http://schemas.openxmlformats.org/officeDocument/2006/relationships/slide" Target="slides/slide1120.xml"/><Relationship Id="rId1567" Type="http://schemas.openxmlformats.org/officeDocument/2006/relationships/slide" Target="slides/slide1565.xml"/><Relationship Id="rId1774" Type="http://schemas.openxmlformats.org/officeDocument/2006/relationships/slide" Target="slides/slide1772.xml"/><Relationship Id="rId1981" Type="http://schemas.openxmlformats.org/officeDocument/2006/relationships/slide" Target="slides/slide1979.xml"/><Relationship Id="rId2618" Type="http://schemas.openxmlformats.org/officeDocument/2006/relationships/slide" Target="slides/slide2616.xml"/><Relationship Id="rId2825" Type="http://schemas.openxmlformats.org/officeDocument/2006/relationships/slide" Target="slides/slide2823.xml"/><Relationship Id="rId66" Type="http://schemas.openxmlformats.org/officeDocument/2006/relationships/slide" Target="slides/slide64.xml"/><Relationship Id="rId1427" Type="http://schemas.openxmlformats.org/officeDocument/2006/relationships/slide" Target="slides/slide1425.xml"/><Relationship Id="rId1634" Type="http://schemas.openxmlformats.org/officeDocument/2006/relationships/slide" Target="slides/slide1632.xml"/><Relationship Id="rId1841" Type="http://schemas.openxmlformats.org/officeDocument/2006/relationships/slide" Target="slides/slide1839.xml"/><Relationship Id="rId1939" Type="http://schemas.openxmlformats.org/officeDocument/2006/relationships/slide" Target="slides/slide1937.xml"/><Relationship Id="rId1701" Type="http://schemas.openxmlformats.org/officeDocument/2006/relationships/slide" Target="slides/slide1699.xml"/><Relationship Id="rId282" Type="http://schemas.openxmlformats.org/officeDocument/2006/relationships/slide" Target="slides/slide280.xml"/><Relationship Id="rId587" Type="http://schemas.openxmlformats.org/officeDocument/2006/relationships/slide" Target="slides/slide585.xml"/><Relationship Id="rId2170" Type="http://schemas.openxmlformats.org/officeDocument/2006/relationships/slide" Target="slides/slide2168.xml"/><Relationship Id="rId2268" Type="http://schemas.openxmlformats.org/officeDocument/2006/relationships/slide" Target="slides/slide2266.xml"/><Relationship Id="rId3014" Type="http://schemas.openxmlformats.org/officeDocument/2006/relationships/slide" Target="slides/slide3012.xml"/><Relationship Id="rId8" Type="http://schemas.openxmlformats.org/officeDocument/2006/relationships/slide" Target="slides/slide6.xml"/><Relationship Id="rId142" Type="http://schemas.openxmlformats.org/officeDocument/2006/relationships/slide" Target="slides/slide140.xml"/><Relationship Id="rId447" Type="http://schemas.openxmlformats.org/officeDocument/2006/relationships/slide" Target="slides/slide445.xml"/><Relationship Id="rId794" Type="http://schemas.openxmlformats.org/officeDocument/2006/relationships/slide" Target="slides/slide792.xml"/><Relationship Id="rId1077" Type="http://schemas.openxmlformats.org/officeDocument/2006/relationships/slide" Target="slides/slide1075.xml"/><Relationship Id="rId2030" Type="http://schemas.openxmlformats.org/officeDocument/2006/relationships/slide" Target="slides/slide2028.xml"/><Relationship Id="rId2128" Type="http://schemas.openxmlformats.org/officeDocument/2006/relationships/slide" Target="slides/slide2126.xml"/><Relationship Id="rId2475" Type="http://schemas.openxmlformats.org/officeDocument/2006/relationships/slide" Target="slides/slide2473.xml"/><Relationship Id="rId2682" Type="http://schemas.openxmlformats.org/officeDocument/2006/relationships/slide" Target="slides/slide2680.xml"/><Relationship Id="rId2987" Type="http://schemas.openxmlformats.org/officeDocument/2006/relationships/slide" Target="slides/slide2985.xml"/><Relationship Id="rId654" Type="http://schemas.openxmlformats.org/officeDocument/2006/relationships/slide" Target="slides/slide652.xml"/><Relationship Id="rId861" Type="http://schemas.openxmlformats.org/officeDocument/2006/relationships/slide" Target="slides/slide859.xml"/><Relationship Id="rId959" Type="http://schemas.openxmlformats.org/officeDocument/2006/relationships/slide" Target="slides/slide957.xml"/><Relationship Id="rId1284" Type="http://schemas.openxmlformats.org/officeDocument/2006/relationships/slide" Target="slides/slide1282.xml"/><Relationship Id="rId1491" Type="http://schemas.openxmlformats.org/officeDocument/2006/relationships/slide" Target="slides/slide1489.xml"/><Relationship Id="rId1589" Type="http://schemas.openxmlformats.org/officeDocument/2006/relationships/slide" Target="slides/slide1587.xml"/><Relationship Id="rId2335" Type="http://schemas.openxmlformats.org/officeDocument/2006/relationships/slide" Target="slides/slide2333.xml"/><Relationship Id="rId2542" Type="http://schemas.openxmlformats.org/officeDocument/2006/relationships/slide" Target="slides/slide2540.xml"/><Relationship Id="rId307" Type="http://schemas.openxmlformats.org/officeDocument/2006/relationships/slide" Target="slides/slide305.xml"/><Relationship Id="rId514" Type="http://schemas.openxmlformats.org/officeDocument/2006/relationships/slide" Target="slides/slide512.xml"/><Relationship Id="rId721" Type="http://schemas.openxmlformats.org/officeDocument/2006/relationships/slide" Target="slides/slide719.xml"/><Relationship Id="rId1144" Type="http://schemas.openxmlformats.org/officeDocument/2006/relationships/slide" Target="slides/slide1142.xml"/><Relationship Id="rId1351" Type="http://schemas.openxmlformats.org/officeDocument/2006/relationships/slide" Target="slides/slide1349.xml"/><Relationship Id="rId1449" Type="http://schemas.openxmlformats.org/officeDocument/2006/relationships/slide" Target="slides/slide1447.xml"/><Relationship Id="rId1796" Type="http://schemas.openxmlformats.org/officeDocument/2006/relationships/slide" Target="slides/slide1794.xml"/><Relationship Id="rId2402" Type="http://schemas.openxmlformats.org/officeDocument/2006/relationships/slide" Target="slides/slide2400.xml"/><Relationship Id="rId2847" Type="http://schemas.openxmlformats.org/officeDocument/2006/relationships/slide" Target="slides/slide2845.xml"/><Relationship Id="rId88" Type="http://schemas.openxmlformats.org/officeDocument/2006/relationships/slide" Target="slides/slide86.xml"/><Relationship Id="rId819" Type="http://schemas.openxmlformats.org/officeDocument/2006/relationships/slide" Target="slides/slide817.xml"/><Relationship Id="rId1004" Type="http://schemas.openxmlformats.org/officeDocument/2006/relationships/slide" Target="slides/slide1002.xml"/><Relationship Id="rId1211" Type="http://schemas.openxmlformats.org/officeDocument/2006/relationships/slide" Target="slides/slide1209.xml"/><Relationship Id="rId1656" Type="http://schemas.openxmlformats.org/officeDocument/2006/relationships/slide" Target="slides/slide1654.xml"/><Relationship Id="rId1863" Type="http://schemas.openxmlformats.org/officeDocument/2006/relationships/slide" Target="slides/slide1861.xml"/><Relationship Id="rId2707" Type="http://schemas.openxmlformats.org/officeDocument/2006/relationships/slide" Target="slides/slide2705.xml"/><Relationship Id="rId2914" Type="http://schemas.openxmlformats.org/officeDocument/2006/relationships/slide" Target="slides/slide2912.xml"/><Relationship Id="rId1309" Type="http://schemas.openxmlformats.org/officeDocument/2006/relationships/slide" Target="slides/slide1307.xml"/><Relationship Id="rId1516" Type="http://schemas.openxmlformats.org/officeDocument/2006/relationships/slide" Target="slides/slide1514.xml"/><Relationship Id="rId1723" Type="http://schemas.openxmlformats.org/officeDocument/2006/relationships/slide" Target="slides/slide1721.xml"/><Relationship Id="rId1930" Type="http://schemas.openxmlformats.org/officeDocument/2006/relationships/slide" Target="slides/slide1928.xml"/><Relationship Id="rId15" Type="http://schemas.openxmlformats.org/officeDocument/2006/relationships/slide" Target="slides/slide13.xml"/><Relationship Id="rId2192" Type="http://schemas.openxmlformats.org/officeDocument/2006/relationships/slide" Target="slides/slide2190.xml"/><Relationship Id="rId3036" Type="http://schemas.openxmlformats.org/officeDocument/2006/relationships/slide" Target="slides/slide3034.xml"/><Relationship Id="rId164" Type="http://schemas.openxmlformats.org/officeDocument/2006/relationships/slide" Target="slides/slide162.xml"/><Relationship Id="rId371" Type="http://schemas.openxmlformats.org/officeDocument/2006/relationships/slide" Target="slides/slide369.xml"/><Relationship Id="rId2052" Type="http://schemas.openxmlformats.org/officeDocument/2006/relationships/slide" Target="slides/slide2050.xml"/><Relationship Id="rId2497" Type="http://schemas.openxmlformats.org/officeDocument/2006/relationships/slide" Target="slides/slide2495.xml"/><Relationship Id="rId469" Type="http://schemas.openxmlformats.org/officeDocument/2006/relationships/slide" Target="slides/slide467.xml"/><Relationship Id="rId676" Type="http://schemas.openxmlformats.org/officeDocument/2006/relationships/slide" Target="slides/slide674.xml"/><Relationship Id="rId883" Type="http://schemas.openxmlformats.org/officeDocument/2006/relationships/slide" Target="slides/slide881.xml"/><Relationship Id="rId1099" Type="http://schemas.openxmlformats.org/officeDocument/2006/relationships/slide" Target="slides/slide1097.xml"/><Relationship Id="rId2357" Type="http://schemas.openxmlformats.org/officeDocument/2006/relationships/slide" Target="slides/slide2355.xml"/><Relationship Id="rId2564" Type="http://schemas.openxmlformats.org/officeDocument/2006/relationships/slide" Target="slides/slide2562.xml"/><Relationship Id="rId231" Type="http://schemas.openxmlformats.org/officeDocument/2006/relationships/slide" Target="slides/slide229.xml"/><Relationship Id="rId329" Type="http://schemas.openxmlformats.org/officeDocument/2006/relationships/slide" Target="slides/slide327.xml"/><Relationship Id="rId536" Type="http://schemas.openxmlformats.org/officeDocument/2006/relationships/slide" Target="slides/slide534.xml"/><Relationship Id="rId1166" Type="http://schemas.openxmlformats.org/officeDocument/2006/relationships/slide" Target="slides/slide1164.xml"/><Relationship Id="rId1373" Type="http://schemas.openxmlformats.org/officeDocument/2006/relationships/slide" Target="slides/slide1371.xml"/><Relationship Id="rId2217" Type="http://schemas.openxmlformats.org/officeDocument/2006/relationships/slide" Target="slides/slide2215.xml"/><Relationship Id="rId2771" Type="http://schemas.openxmlformats.org/officeDocument/2006/relationships/slide" Target="slides/slide2769.xml"/><Relationship Id="rId2869" Type="http://schemas.openxmlformats.org/officeDocument/2006/relationships/slide" Target="slides/slide2867.xml"/><Relationship Id="rId743" Type="http://schemas.openxmlformats.org/officeDocument/2006/relationships/slide" Target="slides/slide741.xml"/><Relationship Id="rId950" Type="http://schemas.openxmlformats.org/officeDocument/2006/relationships/slide" Target="slides/slide948.xml"/><Relationship Id="rId1026" Type="http://schemas.openxmlformats.org/officeDocument/2006/relationships/slide" Target="slides/slide1024.xml"/><Relationship Id="rId1580" Type="http://schemas.openxmlformats.org/officeDocument/2006/relationships/slide" Target="slides/slide1578.xml"/><Relationship Id="rId1678" Type="http://schemas.openxmlformats.org/officeDocument/2006/relationships/slide" Target="slides/slide1676.xml"/><Relationship Id="rId1885" Type="http://schemas.openxmlformats.org/officeDocument/2006/relationships/slide" Target="slides/slide1883.xml"/><Relationship Id="rId2424" Type="http://schemas.openxmlformats.org/officeDocument/2006/relationships/slide" Target="slides/slide2422.xml"/><Relationship Id="rId2631" Type="http://schemas.openxmlformats.org/officeDocument/2006/relationships/slide" Target="slides/slide2629.xml"/><Relationship Id="rId2729" Type="http://schemas.openxmlformats.org/officeDocument/2006/relationships/slide" Target="slides/slide2727.xml"/><Relationship Id="rId2936" Type="http://schemas.openxmlformats.org/officeDocument/2006/relationships/slide" Target="slides/slide2934.xml"/><Relationship Id="rId603" Type="http://schemas.openxmlformats.org/officeDocument/2006/relationships/slide" Target="slides/slide601.xml"/><Relationship Id="rId810" Type="http://schemas.openxmlformats.org/officeDocument/2006/relationships/slide" Target="slides/slide808.xml"/><Relationship Id="rId908" Type="http://schemas.openxmlformats.org/officeDocument/2006/relationships/slide" Target="slides/slide906.xml"/><Relationship Id="rId1233" Type="http://schemas.openxmlformats.org/officeDocument/2006/relationships/slide" Target="slides/slide1231.xml"/><Relationship Id="rId1440" Type="http://schemas.openxmlformats.org/officeDocument/2006/relationships/slide" Target="slides/slide1438.xml"/><Relationship Id="rId1538" Type="http://schemas.openxmlformats.org/officeDocument/2006/relationships/slide" Target="slides/slide1536.xml"/><Relationship Id="rId1300" Type="http://schemas.openxmlformats.org/officeDocument/2006/relationships/slide" Target="slides/slide1298.xml"/><Relationship Id="rId1745" Type="http://schemas.openxmlformats.org/officeDocument/2006/relationships/slide" Target="slides/slide1743.xml"/><Relationship Id="rId1952" Type="http://schemas.openxmlformats.org/officeDocument/2006/relationships/slide" Target="slides/slide1950.xml"/><Relationship Id="rId37" Type="http://schemas.openxmlformats.org/officeDocument/2006/relationships/slide" Target="slides/slide35.xml"/><Relationship Id="rId1605" Type="http://schemas.openxmlformats.org/officeDocument/2006/relationships/slide" Target="slides/slide1603.xml"/><Relationship Id="rId1812" Type="http://schemas.openxmlformats.org/officeDocument/2006/relationships/slide" Target="slides/slide1810.xml"/><Relationship Id="rId3058" Type="http://schemas.openxmlformats.org/officeDocument/2006/relationships/slide" Target="slides/slide3056.xml"/><Relationship Id="rId186" Type="http://schemas.openxmlformats.org/officeDocument/2006/relationships/slide" Target="slides/slide184.xml"/><Relationship Id="rId393" Type="http://schemas.openxmlformats.org/officeDocument/2006/relationships/slide" Target="slides/slide391.xml"/><Relationship Id="rId2074" Type="http://schemas.openxmlformats.org/officeDocument/2006/relationships/slide" Target="slides/slide2072.xml"/><Relationship Id="rId2281" Type="http://schemas.openxmlformats.org/officeDocument/2006/relationships/slide" Target="slides/slide2279.xml"/><Relationship Id="rId253" Type="http://schemas.openxmlformats.org/officeDocument/2006/relationships/slide" Target="slides/slide251.xml"/><Relationship Id="rId460" Type="http://schemas.openxmlformats.org/officeDocument/2006/relationships/slide" Target="slides/slide458.xml"/><Relationship Id="rId698" Type="http://schemas.openxmlformats.org/officeDocument/2006/relationships/slide" Target="slides/slide696.xml"/><Relationship Id="rId1090" Type="http://schemas.openxmlformats.org/officeDocument/2006/relationships/slide" Target="slides/slide1088.xml"/><Relationship Id="rId2141" Type="http://schemas.openxmlformats.org/officeDocument/2006/relationships/slide" Target="slides/slide2139.xml"/><Relationship Id="rId2379" Type="http://schemas.openxmlformats.org/officeDocument/2006/relationships/slide" Target="slides/slide2377.xml"/><Relationship Id="rId2586" Type="http://schemas.openxmlformats.org/officeDocument/2006/relationships/slide" Target="slides/slide2584.xml"/><Relationship Id="rId2793" Type="http://schemas.openxmlformats.org/officeDocument/2006/relationships/slide" Target="slides/slide2791.xml"/><Relationship Id="rId113" Type="http://schemas.openxmlformats.org/officeDocument/2006/relationships/slide" Target="slides/slide111.xml"/><Relationship Id="rId320" Type="http://schemas.openxmlformats.org/officeDocument/2006/relationships/slide" Target="slides/slide318.xml"/><Relationship Id="rId558" Type="http://schemas.openxmlformats.org/officeDocument/2006/relationships/slide" Target="slides/slide556.xml"/><Relationship Id="rId765" Type="http://schemas.openxmlformats.org/officeDocument/2006/relationships/slide" Target="slides/slide763.xml"/><Relationship Id="rId972" Type="http://schemas.openxmlformats.org/officeDocument/2006/relationships/slide" Target="slides/slide970.xml"/><Relationship Id="rId1188" Type="http://schemas.openxmlformats.org/officeDocument/2006/relationships/slide" Target="slides/slide1186.xml"/><Relationship Id="rId1395" Type="http://schemas.openxmlformats.org/officeDocument/2006/relationships/slide" Target="slides/slide1393.xml"/><Relationship Id="rId2001" Type="http://schemas.openxmlformats.org/officeDocument/2006/relationships/slide" Target="slides/slide1999.xml"/><Relationship Id="rId2239" Type="http://schemas.openxmlformats.org/officeDocument/2006/relationships/slide" Target="slides/slide2237.xml"/><Relationship Id="rId2446" Type="http://schemas.openxmlformats.org/officeDocument/2006/relationships/slide" Target="slides/slide2444.xml"/><Relationship Id="rId2653" Type="http://schemas.openxmlformats.org/officeDocument/2006/relationships/slide" Target="slides/slide2651.xml"/><Relationship Id="rId2860" Type="http://schemas.openxmlformats.org/officeDocument/2006/relationships/slide" Target="slides/slide2858.xml"/><Relationship Id="rId418" Type="http://schemas.openxmlformats.org/officeDocument/2006/relationships/slide" Target="slides/slide416.xml"/><Relationship Id="rId625" Type="http://schemas.openxmlformats.org/officeDocument/2006/relationships/slide" Target="slides/slide623.xml"/><Relationship Id="rId832" Type="http://schemas.openxmlformats.org/officeDocument/2006/relationships/slide" Target="slides/slide830.xml"/><Relationship Id="rId1048" Type="http://schemas.openxmlformats.org/officeDocument/2006/relationships/slide" Target="slides/slide1046.xml"/><Relationship Id="rId1255" Type="http://schemas.openxmlformats.org/officeDocument/2006/relationships/slide" Target="slides/slide1253.xml"/><Relationship Id="rId1462" Type="http://schemas.openxmlformats.org/officeDocument/2006/relationships/slide" Target="slides/slide1460.xml"/><Relationship Id="rId2306" Type="http://schemas.openxmlformats.org/officeDocument/2006/relationships/slide" Target="slides/slide2304.xml"/><Relationship Id="rId2513" Type="http://schemas.openxmlformats.org/officeDocument/2006/relationships/slide" Target="slides/slide2511.xml"/><Relationship Id="rId2958" Type="http://schemas.openxmlformats.org/officeDocument/2006/relationships/slide" Target="slides/slide2956.xml"/><Relationship Id="rId1115" Type="http://schemas.openxmlformats.org/officeDocument/2006/relationships/slide" Target="slides/slide1113.xml"/><Relationship Id="rId1322" Type="http://schemas.openxmlformats.org/officeDocument/2006/relationships/slide" Target="slides/slide1320.xml"/><Relationship Id="rId1767" Type="http://schemas.openxmlformats.org/officeDocument/2006/relationships/slide" Target="slides/slide1765.xml"/><Relationship Id="rId1974" Type="http://schemas.openxmlformats.org/officeDocument/2006/relationships/slide" Target="slides/slide1972.xml"/><Relationship Id="rId2720" Type="http://schemas.openxmlformats.org/officeDocument/2006/relationships/slide" Target="slides/slide2718.xml"/><Relationship Id="rId2818" Type="http://schemas.openxmlformats.org/officeDocument/2006/relationships/slide" Target="slides/slide2816.xml"/><Relationship Id="rId59" Type="http://schemas.openxmlformats.org/officeDocument/2006/relationships/slide" Target="slides/slide57.xml"/><Relationship Id="rId1627" Type="http://schemas.openxmlformats.org/officeDocument/2006/relationships/slide" Target="slides/slide1625.xml"/><Relationship Id="rId1834" Type="http://schemas.openxmlformats.org/officeDocument/2006/relationships/slide" Target="slides/slide1832.xml"/><Relationship Id="rId2096" Type="http://schemas.openxmlformats.org/officeDocument/2006/relationships/slide" Target="slides/slide2094.xml"/><Relationship Id="rId1901" Type="http://schemas.openxmlformats.org/officeDocument/2006/relationships/slide" Target="slides/slide1899.xml"/><Relationship Id="rId275" Type="http://schemas.openxmlformats.org/officeDocument/2006/relationships/slide" Target="slides/slide273.xml"/><Relationship Id="rId482" Type="http://schemas.openxmlformats.org/officeDocument/2006/relationships/slide" Target="slides/slide480.xml"/><Relationship Id="rId2163" Type="http://schemas.openxmlformats.org/officeDocument/2006/relationships/slide" Target="slides/slide2161.xml"/><Relationship Id="rId2370" Type="http://schemas.openxmlformats.org/officeDocument/2006/relationships/slide" Target="slides/slide2368.xml"/><Relationship Id="rId3007" Type="http://schemas.openxmlformats.org/officeDocument/2006/relationships/slide" Target="slides/slide3005.xml"/><Relationship Id="rId135" Type="http://schemas.openxmlformats.org/officeDocument/2006/relationships/slide" Target="slides/slide133.xml"/><Relationship Id="rId342" Type="http://schemas.openxmlformats.org/officeDocument/2006/relationships/slide" Target="slides/slide340.xml"/><Relationship Id="rId787" Type="http://schemas.openxmlformats.org/officeDocument/2006/relationships/slide" Target="slides/slide785.xml"/><Relationship Id="rId994" Type="http://schemas.openxmlformats.org/officeDocument/2006/relationships/slide" Target="slides/slide992.xml"/><Relationship Id="rId2023" Type="http://schemas.openxmlformats.org/officeDocument/2006/relationships/slide" Target="slides/slide2021.xml"/><Relationship Id="rId2230" Type="http://schemas.openxmlformats.org/officeDocument/2006/relationships/slide" Target="slides/slide2228.xml"/><Relationship Id="rId2468" Type="http://schemas.openxmlformats.org/officeDocument/2006/relationships/slide" Target="slides/slide2466.xml"/><Relationship Id="rId2675" Type="http://schemas.openxmlformats.org/officeDocument/2006/relationships/slide" Target="slides/slide2673.xml"/><Relationship Id="rId2882" Type="http://schemas.openxmlformats.org/officeDocument/2006/relationships/slide" Target="slides/slide2880.xml"/><Relationship Id="rId202" Type="http://schemas.openxmlformats.org/officeDocument/2006/relationships/slide" Target="slides/slide200.xml"/><Relationship Id="rId647" Type="http://schemas.openxmlformats.org/officeDocument/2006/relationships/slide" Target="slides/slide645.xml"/><Relationship Id="rId854" Type="http://schemas.openxmlformats.org/officeDocument/2006/relationships/slide" Target="slides/slide852.xml"/><Relationship Id="rId1277" Type="http://schemas.openxmlformats.org/officeDocument/2006/relationships/slide" Target="slides/slide1275.xml"/><Relationship Id="rId1484" Type="http://schemas.openxmlformats.org/officeDocument/2006/relationships/slide" Target="slides/slide1482.xml"/><Relationship Id="rId1691" Type="http://schemas.openxmlformats.org/officeDocument/2006/relationships/slide" Target="slides/slide1689.xml"/><Relationship Id="rId2328" Type="http://schemas.openxmlformats.org/officeDocument/2006/relationships/slide" Target="slides/slide2326.xml"/><Relationship Id="rId2535" Type="http://schemas.openxmlformats.org/officeDocument/2006/relationships/slide" Target="slides/slide2533.xml"/><Relationship Id="rId2742" Type="http://schemas.openxmlformats.org/officeDocument/2006/relationships/slide" Target="slides/slide2740.xml"/><Relationship Id="rId507" Type="http://schemas.openxmlformats.org/officeDocument/2006/relationships/slide" Target="slides/slide505.xml"/><Relationship Id="rId714" Type="http://schemas.openxmlformats.org/officeDocument/2006/relationships/slide" Target="slides/slide712.xml"/><Relationship Id="rId921" Type="http://schemas.openxmlformats.org/officeDocument/2006/relationships/slide" Target="slides/slide919.xml"/><Relationship Id="rId1137" Type="http://schemas.openxmlformats.org/officeDocument/2006/relationships/slide" Target="slides/slide1135.xml"/><Relationship Id="rId1344" Type="http://schemas.openxmlformats.org/officeDocument/2006/relationships/slide" Target="slides/slide1342.xml"/><Relationship Id="rId1551" Type="http://schemas.openxmlformats.org/officeDocument/2006/relationships/slide" Target="slides/slide1549.xml"/><Relationship Id="rId1789" Type="http://schemas.openxmlformats.org/officeDocument/2006/relationships/slide" Target="slides/slide1787.xml"/><Relationship Id="rId1996" Type="http://schemas.openxmlformats.org/officeDocument/2006/relationships/slide" Target="slides/slide1994.xml"/><Relationship Id="rId2602" Type="http://schemas.openxmlformats.org/officeDocument/2006/relationships/slide" Target="slides/slide2600.xml"/><Relationship Id="rId50" Type="http://schemas.openxmlformats.org/officeDocument/2006/relationships/slide" Target="slides/slide48.xml"/><Relationship Id="rId1204" Type="http://schemas.openxmlformats.org/officeDocument/2006/relationships/slide" Target="slides/slide1202.xml"/><Relationship Id="rId1411" Type="http://schemas.openxmlformats.org/officeDocument/2006/relationships/slide" Target="slides/slide1409.xml"/><Relationship Id="rId1649" Type="http://schemas.openxmlformats.org/officeDocument/2006/relationships/slide" Target="slides/slide1647.xml"/><Relationship Id="rId1856" Type="http://schemas.openxmlformats.org/officeDocument/2006/relationships/slide" Target="slides/slide1854.xml"/><Relationship Id="rId2907" Type="http://schemas.openxmlformats.org/officeDocument/2006/relationships/slide" Target="slides/slide2905.xml"/><Relationship Id="rId1509" Type="http://schemas.openxmlformats.org/officeDocument/2006/relationships/slide" Target="slides/slide1507.xml"/><Relationship Id="rId1716" Type="http://schemas.openxmlformats.org/officeDocument/2006/relationships/slide" Target="slides/slide1714.xml"/><Relationship Id="rId1923" Type="http://schemas.openxmlformats.org/officeDocument/2006/relationships/slide" Target="slides/slide1921.xml"/><Relationship Id="rId297" Type="http://schemas.openxmlformats.org/officeDocument/2006/relationships/slide" Target="slides/slide295.xml"/><Relationship Id="rId2185" Type="http://schemas.openxmlformats.org/officeDocument/2006/relationships/slide" Target="slides/slide2183.xml"/><Relationship Id="rId2392" Type="http://schemas.openxmlformats.org/officeDocument/2006/relationships/slide" Target="slides/slide2390.xml"/><Relationship Id="rId3029" Type="http://schemas.openxmlformats.org/officeDocument/2006/relationships/slide" Target="slides/slide3027.xml"/><Relationship Id="rId157" Type="http://schemas.openxmlformats.org/officeDocument/2006/relationships/slide" Target="slides/slide155.xml"/><Relationship Id="rId364" Type="http://schemas.openxmlformats.org/officeDocument/2006/relationships/slide" Target="slides/slide362.xml"/><Relationship Id="rId2045" Type="http://schemas.openxmlformats.org/officeDocument/2006/relationships/slide" Target="slides/slide2043.xml"/><Relationship Id="rId2697" Type="http://schemas.openxmlformats.org/officeDocument/2006/relationships/slide" Target="slides/slide2695.xml"/><Relationship Id="rId571" Type="http://schemas.openxmlformats.org/officeDocument/2006/relationships/slide" Target="slides/slide569.xml"/><Relationship Id="rId669" Type="http://schemas.openxmlformats.org/officeDocument/2006/relationships/slide" Target="slides/slide667.xml"/><Relationship Id="rId876" Type="http://schemas.openxmlformats.org/officeDocument/2006/relationships/slide" Target="slides/slide874.xml"/><Relationship Id="rId1299" Type="http://schemas.openxmlformats.org/officeDocument/2006/relationships/slide" Target="slides/slide1297.xml"/><Relationship Id="rId2252" Type="http://schemas.openxmlformats.org/officeDocument/2006/relationships/slide" Target="slides/slide2250.xml"/><Relationship Id="rId2557" Type="http://schemas.openxmlformats.org/officeDocument/2006/relationships/slide" Target="slides/slide2555.xml"/><Relationship Id="rId224" Type="http://schemas.openxmlformats.org/officeDocument/2006/relationships/slide" Target="slides/slide222.xml"/><Relationship Id="rId431" Type="http://schemas.openxmlformats.org/officeDocument/2006/relationships/slide" Target="slides/slide429.xml"/><Relationship Id="rId529" Type="http://schemas.openxmlformats.org/officeDocument/2006/relationships/slide" Target="slides/slide527.xml"/><Relationship Id="rId736" Type="http://schemas.openxmlformats.org/officeDocument/2006/relationships/slide" Target="slides/slide734.xml"/><Relationship Id="rId1061" Type="http://schemas.openxmlformats.org/officeDocument/2006/relationships/slide" Target="slides/slide1059.xml"/><Relationship Id="rId1159" Type="http://schemas.openxmlformats.org/officeDocument/2006/relationships/slide" Target="slides/slide1157.xml"/><Relationship Id="rId1366" Type="http://schemas.openxmlformats.org/officeDocument/2006/relationships/slide" Target="slides/slide1364.xml"/><Relationship Id="rId2112" Type="http://schemas.openxmlformats.org/officeDocument/2006/relationships/slide" Target="slides/slide2110.xml"/><Relationship Id="rId2417" Type="http://schemas.openxmlformats.org/officeDocument/2006/relationships/slide" Target="slides/slide2415.xml"/><Relationship Id="rId2764" Type="http://schemas.openxmlformats.org/officeDocument/2006/relationships/slide" Target="slides/slide2762.xml"/><Relationship Id="rId2971" Type="http://schemas.openxmlformats.org/officeDocument/2006/relationships/slide" Target="slides/slide2969.xml"/><Relationship Id="rId943" Type="http://schemas.openxmlformats.org/officeDocument/2006/relationships/slide" Target="slides/slide941.xml"/><Relationship Id="rId1019" Type="http://schemas.openxmlformats.org/officeDocument/2006/relationships/slide" Target="slides/slide1017.xml"/><Relationship Id="rId1573" Type="http://schemas.openxmlformats.org/officeDocument/2006/relationships/slide" Target="slides/slide1571.xml"/><Relationship Id="rId1780" Type="http://schemas.openxmlformats.org/officeDocument/2006/relationships/slide" Target="slides/slide1778.xml"/><Relationship Id="rId1878" Type="http://schemas.openxmlformats.org/officeDocument/2006/relationships/slide" Target="slides/slide1876.xml"/><Relationship Id="rId2624" Type="http://schemas.openxmlformats.org/officeDocument/2006/relationships/slide" Target="slides/slide2622.xml"/><Relationship Id="rId2831" Type="http://schemas.openxmlformats.org/officeDocument/2006/relationships/slide" Target="slides/slide2829.xml"/><Relationship Id="rId2929" Type="http://schemas.openxmlformats.org/officeDocument/2006/relationships/slide" Target="slides/slide2927.xml"/><Relationship Id="rId72" Type="http://schemas.openxmlformats.org/officeDocument/2006/relationships/slide" Target="slides/slide70.xml"/><Relationship Id="rId803" Type="http://schemas.openxmlformats.org/officeDocument/2006/relationships/slide" Target="slides/slide801.xml"/><Relationship Id="rId1226" Type="http://schemas.openxmlformats.org/officeDocument/2006/relationships/slide" Target="slides/slide1224.xml"/><Relationship Id="rId1433" Type="http://schemas.openxmlformats.org/officeDocument/2006/relationships/slide" Target="slides/slide1431.xml"/><Relationship Id="rId1640" Type="http://schemas.openxmlformats.org/officeDocument/2006/relationships/slide" Target="slides/slide1638.xml"/><Relationship Id="rId1738" Type="http://schemas.openxmlformats.org/officeDocument/2006/relationships/slide" Target="slides/slide1736.xml"/><Relationship Id="rId1500" Type="http://schemas.openxmlformats.org/officeDocument/2006/relationships/slide" Target="slides/slide1498.xml"/><Relationship Id="rId1945" Type="http://schemas.openxmlformats.org/officeDocument/2006/relationships/slide" Target="slides/slide1943.xml"/><Relationship Id="rId1805" Type="http://schemas.openxmlformats.org/officeDocument/2006/relationships/slide" Target="slides/slide1803.xml"/><Relationship Id="rId3020" Type="http://schemas.openxmlformats.org/officeDocument/2006/relationships/slide" Target="slides/slide3018.xml"/><Relationship Id="rId179" Type="http://schemas.openxmlformats.org/officeDocument/2006/relationships/slide" Target="slides/slide177.xml"/><Relationship Id="rId386" Type="http://schemas.openxmlformats.org/officeDocument/2006/relationships/slide" Target="slides/slide384.xml"/><Relationship Id="rId593" Type="http://schemas.openxmlformats.org/officeDocument/2006/relationships/slide" Target="slides/slide591.xml"/><Relationship Id="rId2067" Type="http://schemas.openxmlformats.org/officeDocument/2006/relationships/slide" Target="slides/slide2065.xml"/><Relationship Id="rId2274" Type="http://schemas.openxmlformats.org/officeDocument/2006/relationships/slide" Target="slides/slide2272.xml"/><Relationship Id="rId2481" Type="http://schemas.openxmlformats.org/officeDocument/2006/relationships/slide" Target="slides/slide2479.xml"/><Relationship Id="rId246" Type="http://schemas.openxmlformats.org/officeDocument/2006/relationships/slide" Target="slides/slide244.xml"/><Relationship Id="rId453" Type="http://schemas.openxmlformats.org/officeDocument/2006/relationships/slide" Target="slides/slide451.xml"/><Relationship Id="rId660" Type="http://schemas.openxmlformats.org/officeDocument/2006/relationships/slide" Target="slides/slide658.xml"/><Relationship Id="rId898" Type="http://schemas.openxmlformats.org/officeDocument/2006/relationships/slide" Target="slides/slide896.xml"/><Relationship Id="rId1083" Type="http://schemas.openxmlformats.org/officeDocument/2006/relationships/slide" Target="slides/slide1081.xml"/><Relationship Id="rId1290" Type="http://schemas.openxmlformats.org/officeDocument/2006/relationships/slide" Target="slides/slide1288.xml"/><Relationship Id="rId2134" Type="http://schemas.openxmlformats.org/officeDocument/2006/relationships/slide" Target="slides/slide2132.xml"/><Relationship Id="rId2341" Type="http://schemas.openxmlformats.org/officeDocument/2006/relationships/slide" Target="slides/slide2339.xml"/><Relationship Id="rId2579" Type="http://schemas.openxmlformats.org/officeDocument/2006/relationships/slide" Target="slides/slide2577.xml"/><Relationship Id="rId2786" Type="http://schemas.openxmlformats.org/officeDocument/2006/relationships/slide" Target="slides/slide2784.xml"/><Relationship Id="rId2993" Type="http://schemas.openxmlformats.org/officeDocument/2006/relationships/slide" Target="slides/slide2991.xml"/><Relationship Id="rId106" Type="http://schemas.openxmlformats.org/officeDocument/2006/relationships/slide" Target="slides/slide104.xml"/><Relationship Id="rId313" Type="http://schemas.openxmlformats.org/officeDocument/2006/relationships/slide" Target="slides/slide311.xml"/><Relationship Id="rId758" Type="http://schemas.openxmlformats.org/officeDocument/2006/relationships/slide" Target="slides/slide756.xml"/><Relationship Id="rId965" Type="http://schemas.openxmlformats.org/officeDocument/2006/relationships/slide" Target="slides/slide963.xml"/><Relationship Id="rId1150" Type="http://schemas.openxmlformats.org/officeDocument/2006/relationships/slide" Target="slides/slide1148.xml"/><Relationship Id="rId1388" Type="http://schemas.openxmlformats.org/officeDocument/2006/relationships/slide" Target="slides/slide1386.xml"/><Relationship Id="rId1595" Type="http://schemas.openxmlformats.org/officeDocument/2006/relationships/slide" Target="slides/slide1593.xml"/><Relationship Id="rId2439" Type="http://schemas.openxmlformats.org/officeDocument/2006/relationships/slide" Target="slides/slide2437.xml"/><Relationship Id="rId2646" Type="http://schemas.openxmlformats.org/officeDocument/2006/relationships/slide" Target="slides/slide2644.xml"/><Relationship Id="rId2853" Type="http://schemas.openxmlformats.org/officeDocument/2006/relationships/slide" Target="slides/slide2851.xml"/><Relationship Id="rId94" Type="http://schemas.openxmlformats.org/officeDocument/2006/relationships/slide" Target="slides/slide92.xml"/><Relationship Id="rId520" Type="http://schemas.openxmlformats.org/officeDocument/2006/relationships/slide" Target="slides/slide518.xml"/><Relationship Id="rId618" Type="http://schemas.openxmlformats.org/officeDocument/2006/relationships/slide" Target="slides/slide616.xml"/><Relationship Id="rId825" Type="http://schemas.openxmlformats.org/officeDocument/2006/relationships/slide" Target="slides/slide823.xml"/><Relationship Id="rId1248" Type="http://schemas.openxmlformats.org/officeDocument/2006/relationships/slide" Target="slides/slide1246.xml"/><Relationship Id="rId1455" Type="http://schemas.openxmlformats.org/officeDocument/2006/relationships/slide" Target="slides/slide1453.xml"/><Relationship Id="rId1662" Type="http://schemas.openxmlformats.org/officeDocument/2006/relationships/slide" Target="slides/slide1660.xml"/><Relationship Id="rId2201" Type="http://schemas.openxmlformats.org/officeDocument/2006/relationships/slide" Target="slides/slide2199.xml"/><Relationship Id="rId2506" Type="http://schemas.openxmlformats.org/officeDocument/2006/relationships/slide" Target="slides/slide2504.xml"/><Relationship Id="rId1010" Type="http://schemas.openxmlformats.org/officeDocument/2006/relationships/slide" Target="slides/slide1008.xml"/><Relationship Id="rId1108" Type="http://schemas.openxmlformats.org/officeDocument/2006/relationships/slide" Target="slides/slide1106.xml"/><Relationship Id="rId1315" Type="http://schemas.openxmlformats.org/officeDocument/2006/relationships/slide" Target="slides/slide1313.xml"/><Relationship Id="rId1967" Type="http://schemas.openxmlformats.org/officeDocument/2006/relationships/slide" Target="slides/slide1965.xml"/><Relationship Id="rId2713" Type="http://schemas.openxmlformats.org/officeDocument/2006/relationships/slide" Target="slides/slide2711.xml"/><Relationship Id="rId2920" Type="http://schemas.openxmlformats.org/officeDocument/2006/relationships/slide" Target="slides/slide2918.xml"/><Relationship Id="rId1522" Type="http://schemas.openxmlformats.org/officeDocument/2006/relationships/slide" Target="slides/slide1520.xml"/><Relationship Id="rId21" Type="http://schemas.openxmlformats.org/officeDocument/2006/relationships/slide" Target="slides/slide19.xml"/><Relationship Id="rId2089" Type="http://schemas.openxmlformats.org/officeDocument/2006/relationships/slide" Target="slides/slide2087.xml"/><Relationship Id="rId2296" Type="http://schemas.openxmlformats.org/officeDocument/2006/relationships/slide" Target="slides/slide2294.xml"/><Relationship Id="rId268" Type="http://schemas.openxmlformats.org/officeDocument/2006/relationships/slide" Target="slides/slide266.xml"/><Relationship Id="rId475" Type="http://schemas.openxmlformats.org/officeDocument/2006/relationships/slide" Target="slides/slide473.xml"/><Relationship Id="rId682" Type="http://schemas.openxmlformats.org/officeDocument/2006/relationships/slide" Target="slides/slide680.xml"/><Relationship Id="rId2156" Type="http://schemas.openxmlformats.org/officeDocument/2006/relationships/slide" Target="slides/slide2154.xml"/><Relationship Id="rId2363" Type="http://schemas.openxmlformats.org/officeDocument/2006/relationships/slide" Target="slides/slide2361.xml"/><Relationship Id="rId2570" Type="http://schemas.openxmlformats.org/officeDocument/2006/relationships/slide" Target="slides/slide2568.xml"/><Relationship Id="rId128" Type="http://schemas.openxmlformats.org/officeDocument/2006/relationships/slide" Target="slides/slide126.xml"/><Relationship Id="rId335" Type="http://schemas.openxmlformats.org/officeDocument/2006/relationships/slide" Target="slides/slide333.xml"/><Relationship Id="rId542" Type="http://schemas.openxmlformats.org/officeDocument/2006/relationships/slide" Target="slides/slide540.xml"/><Relationship Id="rId1172" Type="http://schemas.openxmlformats.org/officeDocument/2006/relationships/slide" Target="slides/slide1170.xml"/><Relationship Id="rId2016" Type="http://schemas.openxmlformats.org/officeDocument/2006/relationships/slide" Target="slides/slide2014.xml"/><Relationship Id="rId2223" Type="http://schemas.openxmlformats.org/officeDocument/2006/relationships/slide" Target="slides/slide2221.xml"/><Relationship Id="rId2430" Type="http://schemas.openxmlformats.org/officeDocument/2006/relationships/slide" Target="slides/slide2428.xml"/><Relationship Id="rId402" Type="http://schemas.openxmlformats.org/officeDocument/2006/relationships/slide" Target="slides/slide400.xml"/><Relationship Id="rId1032" Type="http://schemas.openxmlformats.org/officeDocument/2006/relationships/slide" Target="slides/slide1030.xml"/><Relationship Id="rId1989" Type="http://schemas.openxmlformats.org/officeDocument/2006/relationships/slide" Target="slides/slide1987.xml"/><Relationship Id="rId1849" Type="http://schemas.openxmlformats.org/officeDocument/2006/relationships/slide" Target="slides/slide1847.xml"/><Relationship Id="rId192" Type="http://schemas.openxmlformats.org/officeDocument/2006/relationships/slide" Target="slides/slide190.xml"/><Relationship Id="rId1709" Type="http://schemas.openxmlformats.org/officeDocument/2006/relationships/slide" Target="slides/slide1707.xml"/><Relationship Id="rId1916" Type="http://schemas.openxmlformats.org/officeDocument/2006/relationships/slide" Target="slides/slide1914.xml"/><Relationship Id="rId2080" Type="http://schemas.openxmlformats.org/officeDocument/2006/relationships/slide" Target="slides/slide2078.xml"/><Relationship Id="rId2897" Type="http://schemas.openxmlformats.org/officeDocument/2006/relationships/slide" Target="slides/slide2895.xml"/><Relationship Id="rId869" Type="http://schemas.openxmlformats.org/officeDocument/2006/relationships/slide" Target="slides/slide867.xml"/><Relationship Id="rId1499" Type="http://schemas.openxmlformats.org/officeDocument/2006/relationships/slide" Target="slides/slide1497.xml"/><Relationship Id="rId729" Type="http://schemas.openxmlformats.org/officeDocument/2006/relationships/slide" Target="slides/slide727.xml"/><Relationship Id="rId1359" Type="http://schemas.openxmlformats.org/officeDocument/2006/relationships/slide" Target="slides/slide1357.xml"/><Relationship Id="rId2757" Type="http://schemas.openxmlformats.org/officeDocument/2006/relationships/slide" Target="slides/slide2755.xml"/><Relationship Id="rId2964" Type="http://schemas.openxmlformats.org/officeDocument/2006/relationships/slide" Target="slides/slide2962.xml"/><Relationship Id="rId936" Type="http://schemas.openxmlformats.org/officeDocument/2006/relationships/slide" Target="slides/slide934.xml"/><Relationship Id="rId1219" Type="http://schemas.openxmlformats.org/officeDocument/2006/relationships/slide" Target="slides/slide1217.xml"/><Relationship Id="rId1566" Type="http://schemas.openxmlformats.org/officeDocument/2006/relationships/slide" Target="slides/slide1564.xml"/><Relationship Id="rId1773" Type="http://schemas.openxmlformats.org/officeDocument/2006/relationships/slide" Target="slides/slide1771.xml"/><Relationship Id="rId1980" Type="http://schemas.openxmlformats.org/officeDocument/2006/relationships/slide" Target="slides/slide1978.xml"/><Relationship Id="rId2617" Type="http://schemas.openxmlformats.org/officeDocument/2006/relationships/slide" Target="slides/slide2615.xml"/><Relationship Id="rId2824" Type="http://schemas.openxmlformats.org/officeDocument/2006/relationships/slide" Target="slides/slide2822.xml"/><Relationship Id="rId65" Type="http://schemas.openxmlformats.org/officeDocument/2006/relationships/slide" Target="slides/slide63.xml"/><Relationship Id="rId1426" Type="http://schemas.openxmlformats.org/officeDocument/2006/relationships/slide" Target="slides/slide1424.xml"/><Relationship Id="rId1633" Type="http://schemas.openxmlformats.org/officeDocument/2006/relationships/slide" Target="slides/slide1631.xml"/><Relationship Id="rId1840" Type="http://schemas.openxmlformats.org/officeDocument/2006/relationships/slide" Target="slides/slide1838.xml"/><Relationship Id="rId1700" Type="http://schemas.openxmlformats.org/officeDocument/2006/relationships/slide" Target="slides/slide1698.xml"/><Relationship Id="rId379" Type="http://schemas.openxmlformats.org/officeDocument/2006/relationships/slide" Target="slides/slide377.xml"/><Relationship Id="rId586" Type="http://schemas.openxmlformats.org/officeDocument/2006/relationships/slide" Target="slides/slide584.xml"/><Relationship Id="rId793" Type="http://schemas.openxmlformats.org/officeDocument/2006/relationships/slide" Target="slides/slide791.xml"/><Relationship Id="rId2267" Type="http://schemas.openxmlformats.org/officeDocument/2006/relationships/slide" Target="slides/slide2265.xml"/><Relationship Id="rId2474" Type="http://schemas.openxmlformats.org/officeDocument/2006/relationships/slide" Target="slides/slide2472.xml"/><Relationship Id="rId2681" Type="http://schemas.openxmlformats.org/officeDocument/2006/relationships/slide" Target="slides/slide2679.xml"/><Relationship Id="rId239" Type="http://schemas.openxmlformats.org/officeDocument/2006/relationships/slide" Target="slides/slide237.xml"/><Relationship Id="rId446" Type="http://schemas.openxmlformats.org/officeDocument/2006/relationships/slide" Target="slides/slide444.xml"/><Relationship Id="rId653" Type="http://schemas.openxmlformats.org/officeDocument/2006/relationships/slide" Target="slides/slide651.xml"/><Relationship Id="rId1076" Type="http://schemas.openxmlformats.org/officeDocument/2006/relationships/slide" Target="slides/slide1074.xml"/><Relationship Id="rId1283" Type="http://schemas.openxmlformats.org/officeDocument/2006/relationships/slide" Target="slides/slide1281.xml"/><Relationship Id="rId1490" Type="http://schemas.openxmlformats.org/officeDocument/2006/relationships/slide" Target="slides/slide1488.xml"/><Relationship Id="rId2127" Type="http://schemas.openxmlformats.org/officeDocument/2006/relationships/slide" Target="slides/slide2125.xml"/><Relationship Id="rId2334" Type="http://schemas.openxmlformats.org/officeDocument/2006/relationships/slide" Target="slides/slide2332.xml"/><Relationship Id="rId306" Type="http://schemas.openxmlformats.org/officeDocument/2006/relationships/slide" Target="slides/slide304.xml"/><Relationship Id="rId860" Type="http://schemas.openxmlformats.org/officeDocument/2006/relationships/slide" Target="slides/slide858.xml"/><Relationship Id="rId1143" Type="http://schemas.openxmlformats.org/officeDocument/2006/relationships/slide" Target="slides/slide1141.xml"/><Relationship Id="rId2541" Type="http://schemas.openxmlformats.org/officeDocument/2006/relationships/slide" Target="slides/slide2539.xml"/><Relationship Id="rId513" Type="http://schemas.openxmlformats.org/officeDocument/2006/relationships/slide" Target="slides/slide511.xml"/><Relationship Id="rId720" Type="http://schemas.openxmlformats.org/officeDocument/2006/relationships/slide" Target="slides/slide718.xml"/><Relationship Id="rId1350" Type="http://schemas.openxmlformats.org/officeDocument/2006/relationships/slide" Target="slides/slide1348.xml"/><Relationship Id="rId2401" Type="http://schemas.openxmlformats.org/officeDocument/2006/relationships/slide" Target="slides/slide2399.xml"/><Relationship Id="rId1003" Type="http://schemas.openxmlformats.org/officeDocument/2006/relationships/slide" Target="slides/slide1001.xml"/><Relationship Id="rId1210" Type="http://schemas.openxmlformats.org/officeDocument/2006/relationships/slide" Target="slides/slide1208.xml"/><Relationship Id="rId2191" Type="http://schemas.openxmlformats.org/officeDocument/2006/relationships/slide" Target="slides/slide2189.xml"/><Relationship Id="rId3035" Type="http://schemas.openxmlformats.org/officeDocument/2006/relationships/slide" Target="slides/slide3033.xml"/><Relationship Id="rId163" Type="http://schemas.openxmlformats.org/officeDocument/2006/relationships/slide" Target="slides/slide161.xml"/><Relationship Id="rId370" Type="http://schemas.openxmlformats.org/officeDocument/2006/relationships/slide" Target="slides/slide368.xml"/><Relationship Id="rId2051" Type="http://schemas.openxmlformats.org/officeDocument/2006/relationships/slide" Target="slides/slide2049.xml"/><Relationship Id="rId230" Type="http://schemas.openxmlformats.org/officeDocument/2006/relationships/slide" Target="slides/slide228.xml"/><Relationship Id="rId2868" Type="http://schemas.openxmlformats.org/officeDocument/2006/relationships/slide" Target="slides/slide2866.xml"/><Relationship Id="rId1677" Type="http://schemas.openxmlformats.org/officeDocument/2006/relationships/slide" Target="slides/slide1675.xml"/><Relationship Id="rId1884" Type="http://schemas.openxmlformats.org/officeDocument/2006/relationships/slide" Target="slides/slide1882.xml"/><Relationship Id="rId2728" Type="http://schemas.openxmlformats.org/officeDocument/2006/relationships/slide" Target="slides/slide2726.xml"/><Relationship Id="rId2935" Type="http://schemas.openxmlformats.org/officeDocument/2006/relationships/slide" Target="slides/slide2933.xml"/><Relationship Id="rId907" Type="http://schemas.openxmlformats.org/officeDocument/2006/relationships/slide" Target="slides/slide905.xml"/><Relationship Id="rId1537" Type="http://schemas.openxmlformats.org/officeDocument/2006/relationships/slide" Target="slides/slide1535.xml"/><Relationship Id="rId1744" Type="http://schemas.openxmlformats.org/officeDocument/2006/relationships/slide" Target="slides/slide1742.xml"/><Relationship Id="rId1951" Type="http://schemas.openxmlformats.org/officeDocument/2006/relationships/slide" Target="slides/slide1949.xml"/><Relationship Id="rId36" Type="http://schemas.openxmlformats.org/officeDocument/2006/relationships/slide" Target="slides/slide34.xml"/><Relationship Id="rId1604" Type="http://schemas.openxmlformats.org/officeDocument/2006/relationships/slide" Target="slides/slide1602.xml"/><Relationship Id="rId1811" Type="http://schemas.openxmlformats.org/officeDocument/2006/relationships/slide" Target="slides/slide1809.xml"/><Relationship Id="rId697" Type="http://schemas.openxmlformats.org/officeDocument/2006/relationships/slide" Target="slides/slide695.xml"/><Relationship Id="rId2378" Type="http://schemas.openxmlformats.org/officeDocument/2006/relationships/slide" Target="slides/slide2376.xml"/><Relationship Id="rId1187" Type="http://schemas.openxmlformats.org/officeDocument/2006/relationships/slide" Target="slides/slide1185.xml"/><Relationship Id="rId2585" Type="http://schemas.openxmlformats.org/officeDocument/2006/relationships/slide" Target="slides/slide2583.xml"/><Relationship Id="rId2792" Type="http://schemas.openxmlformats.org/officeDocument/2006/relationships/slide" Target="slides/slide2790.xml"/><Relationship Id="rId557" Type="http://schemas.openxmlformats.org/officeDocument/2006/relationships/slide" Target="slides/slide555.xml"/><Relationship Id="rId764" Type="http://schemas.openxmlformats.org/officeDocument/2006/relationships/slide" Target="slides/slide762.xml"/><Relationship Id="rId971" Type="http://schemas.openxmlformats.org/officeDocument/2006/relationships/slide" Target="slides/slide969.xml"/><Relationship Id="rId1394" Type="http://schemas.openxmlformats.org/officeDocument/2006/relationships/slide" Target="slides/slide1392.xml"/><Relationship Id="rId2238" Type="http://schemas.openxmlformats.org/officeDocument/2006/relationships/slide" Target="slides/slide2236.xml"/><Relationship Id="rId2445" Type="http://schemas.openxmlformats.org/officeDocument/2006/relationships/slide" Target="slides/slide2443.xml"/><Relationship Id="rId2652" Type="http://schemas.openxmlformats.org/officeDocument/2006/relationships/slide" Target="slides/slide2650.xml"/><Relationship Id="rId417" Type="http://schemas.openxmlformats.org/officeDocument/2006/relationships/slide" Target="slides/slide415.xml"/><Relationship Id="rId624" Type="http://schemas.openxmlformats.org/officeDocument/2006/relationships/slide" Target="slides/slide622.xml"/><Relationship Id="rId831" Type="http://schemas.openxmlformats.org/officeDocument/2006/relationships/slide" Target="slides/slide829.xml"/><Relationship Id="rId1047" Type="http://schemas.openxmlformats.org/officeDocument/2006/relationships/slide" Target="slides/slide1045.xml"/><Relationship Id="rId1254" Type="http://schemas.openxmlformats.org/officeDocument/2006/relationships/slide" Target="slides/slide1252.xml"/><Relationship Id="rId1461" Type="http://schemas.openxmlformats.org/officeDocument/2006/relationships/slide" Target="slides/slide1459.xml"/><Relationship Id="rId2305" Type="http://schemas.openxmlformats.org/officeDocument/2006/relationships/slide" Target="slides/slide2303.xml"/><Relationship Id="rId2512" Type="http://schemas.openxmlformats.org/officeDocument/2006/relationships/slide" Target="slides/slide2510.xml"/><Relationship Id="rId1114" Type="http://schemas.openxmlformats.org/officeDocument/2006/relationships/slide" Target="slides/slide1112.xml"/><Relationship Id="rId1321" Type="http://schemas.openxmlformats.org/officeDocument/2006/relationships/slide" Target="slides/slide1319.xml"/><Relationship Id="rId2095" Type="http://schemas.openxmlformats.org/officeDocument/2006/relationships/slide" Target="slides/slide2093.xml"/><Relationship Id="rId274" Type="http://schemas.openxmlformats.org/officeDocument/2006/relationships/slide" Target="slides/slide272.xml"/><Relationship Id="rId481" Type="http://schemas.openxmlformats.org/officeDocument/2006/relationships/slide" Target="slides/slide479.xml"/><Relationship Id="rId2162" Type="http://schemas.openxmlformats.org/officeDocument/2006/relationships/slide" Target="slides/slide2160.xml"/><Relationship Id="rId3006" Type="http://schemas.openxmlformats.org/officeDocument/2006/relationships/slide" Target="slides/slide3004.xml"/><Relationship Id="rId134" Type="http://schemas.openxmlformats.org/officeDocument/2006/relationships/slide" Target="slides/slide132.xml"/><Relationship Id="rId341" Type="http://schemas.openxmlformats.org/officeDocument/2006/relationships/slide" Target="slides/slide339.xml"/><Relationship Id="rId2022" Type="http://schemas.openxmlformats.org/officeDocument/2006/relationships/slide" Target="slides/slide2020.xml"/><Relationship Id="rId2979" Type="http://schemas.openxmlformats.org/officeDocument/2006/relationships/slide" Target="slides/slide2977.xml"/><Relationship Id="rId201" Type="http://schemas.openxmlformats.org/officeDocument/2006/relationships/slide" Target="slides/slide199.xml"/><Relationship Id="rId1788" Type="http://schemas.openxmlformats.org/officeDocument/2006/relationships/slide" Target="slides/slide1786.xml"/><Relationship Id="rId1995" Type="http://schemas.openxmlformats.org/officeDocument/2006/relationships/slide" Target="slides/slide1993.xml"/><Relationship Id="rId2839" Type="http://schemas.openxmlformats.org/officeDocument/2006/relationships/slide" Target="slides/slide2837.xml"/><Relationship Id="rId1648" Type="http://schemas.openxmlformats.org/officeDocument/2006/relationships/slide" Target="slides/slide1646.xml"/><Relationship Id="rId1508" Type="http://schemas.openxmlformats.org/officeDocument/2006/relationships/slide" Target="slides/slide1506.xml"/><Relationship Id="rId1855" Type="http://schemas.openxmlformats.org/officeDocument/2006/relationships/slide" Target="slides/slide1853.xml"/><Relationship Id="rId2906" Type="http://schemas.openxmlformats.org/officeDocument/2006/relationships/slide" Target="slides/slide2904.xml"/><Relationship Id="rId1715" Type="http://schemas.openxmlformats.org/officeDocument/2006/relationships/slide" Target="slides/slide1713.xml"/><Relationship Id="rId1922" Type="http://schemas.openxmlformats.org/officeDocument/2006/relationships/slide" Target="slides/slide1920.xml"/><Relationship Id="rId2489" Type="http://schemas.openxmlformats.org/officeDocument/2006/relationships/slide" Target="slides/slide2487.xml"/><Relationship Id="rId2696" Type="http://schemas.openxmlformats.org/officeDocument/2006/relationships/slide" Target="slides/slide2694.xml"/><Relationship Id="rId668" Type="http://schemas.openxmlformats.org/officeDocument/2006/relationships/slide" Target="slides/slide666.xml"/><Relationship Id="rId875" Type="http://schemas.openxmlformats.org/officeDocument/2006/relationships/slide" Target="slides/slide873.xml"/><Relationship Id="rId1298" Type="http://schemas.openxmlformats.org/officeDocument/2006/relationships/slide" Target="slides/slide1296.xml"/><Relationship Id="rId2349" Type="http://schemas.openxmlformats.org/officeDocument/2006/relationships/slide" Target="slides/slide2347.xml"/><Relationship Id="rId2556" Type="http://schemas.openxmlformats.org/officeDocument/2006/relationships/slide" Target="slides/slide2554.xml"/><Relationship Id="rId2763" Type="http://schemas.openxmlformats.org/officeDocument/2006/relationships/slide" Target="slides/slide2761.xml"/><Relationship Id="rId2970" Type="http://schemas.openxmlformats.org/officeDocument/2006/relationships/slide" Target="slides/slide2968.xml"/><Relationship Id="rId528" Type="http://schemas.openxmlformats.org/officeDocument/2006/relationships/slide" Target="slides/slide526.xml"/><Relationship Id="rId735" Type="http://schemas.openxmlformats.org/officeDocument/2006/relationships/slide" Target="slides/slide733.xml"/><Relationship Id="rId942" Type="http://schemas.openxmlformats.org/officeDocument/2006/relationships/slide" Target="slides/slide940.xml"/><Relationship Id="rId1158" Type="http://schemas.openxmlformats.org/officeDocument/2006/relationships/slide" Target="slides/slide1156.xml"/><Relationship Id="rId1365" Type="http://schemas.openxmlformats.org/officeDocument/2006/relationships/slide" Target="slides/slide1363.xml"/><Relationship Id="rId1572" Type="http://schemas.openxmlformats.org/officeDocument/2006/relationships/slide" Target="slides/slide1570.xml"/><Relationship Id="rId2209" Type="http://schemas.openxmlformats.org/officeDocument/2006/relationships/slide" Target="slides/slide2207.xml"/><Relationship Id="rId2416" Type="http://schemas.openxmlformats.org/officeDocument/2006/relationships/slide" Target="slides/slide2414.xml"/><Relationship Id="rId2623" Type="http://schemas.openxmlformats.org/officeDocument/2006/relationships/slide" Target="slides/slide2621.xml"/><Relationship Id="rId1018" Type="http://schemas.openxmlformats.org/officeDocument/2006/relationships/slide" Target="slides/slide1016.xml"/><Relationship Id="rId1225" Type="http://schemas.openxmlformats.org/officeDocument/2006/relationships/slide" Target="slides/slide1223.xml"/><Relationship Id="rId1432" Type="http://schemas.openxmlformats.org/officeDocument/2006/relationships/slide" Target="slides/slide1430.xml"/><Relationship Id="rId2830" Type="http://schemas.openxmlformats.org/officeDocument/2006/relationships/slide" Target="slides/slide2828.xml"/><Relationship Id="rId71" Type="http://schemas.openxmlformats.org/officeDocument/2006/relationships/slide" Target="slides/slide69.xml"/><Relationship Id="rId802" Type="http://schemas.openxmlformats.org/officeDocument/2006/relationships/slide" Target="slides/slide800.xml"/><Relationship Id="rId178" Type="http://schemas.openxmlformats.org/officeDocument/2006/relationships/slide" Target="slides/slide176.xml"/><Relationship Id="rId385" Type="http://schemas.openxmlformats.org/officeDocument/2006/relationships/slide" Target="slides/slide383.xml"/><Relationship Id="rId592" Type="http://schemas.openxmlformats.org/officeDocument/2006/relationships/slide" Target="slides/slide590.xml"/><Relationship Id="rId2066" Type="http://schemas.openxmlformats.org/officeDocument/2006/relationships/slide" Target="slides/slide2064.xml"/><Relationship Id="rId2273" Type="http://schemas.openxmlformats.org/officeDocument/2006/relationships/slide" Target="slides/slide2271.xml"/><Relationship Id="rId2480" Type="http://schemas.openxmlformats.org/officeDocument/2006/relationships/slide" Target="slides/slide2478.xml"/><Relationship Id="rId245" Type="http://schemas.openxmlformats.org/officeDocument/2006/relationships/slide" Target="slides/slide243.xml"/><Relationship Id="rId452" Type="http://schemas.openxmlformats.org/officeDocument/2006/relationships/slide" Target="slides/slide450.xml"/><Relationship Id="rId1082" Type="http://schemas.openxmlformats.org/officeDocument/2006/relationships/slide" Target="slides/slide1080.xml"/><Relationship Id="rId2133" Type="http://schemas.openxmlformats.org/officeDocument/2006/relationships/slide" Target="slides/slide2131.xml"/><Relationship Id="rId2340" Type="http://schemas.openxmlformats.org/officeDocument/2006/relationships/slide" Target="slides/slide2338.xml"/><Relationship Id="rId105" Type="http://schemas.openxmlformats.org/officeDocument/2006/relationships/slide" Target="slides/slide103.xml"/><Relationship Id="rId312" Type="http://schemas.openxmlformats.org/officeDocument/2006/relationships/slide" Target="slides/slide310.xml"/><Relationship Id="rId2200" Type="http://schemas.openxmlformats.org/officeDocument/2006/relationships/slide" Target="slides/slide2198.xml"/><Relationship Id="rId1899" Type="http://schemas.openxmlformats.org/officeDocument/2006/relationships/slide" Target="slides/slide1897.xml"/><Relationship Id="rId1759" Type="http://schemas.openxmlformats.org/officeDocument/2006/relationships/slide" Target="slides/slide1757.xml"/><Relationship Id="rId1966" Type="http://schemas.openxmlformats.org/officeDocument/2006/relationships/slide" Target="slides/slide1964.xml"/><Relationship Id="rId1619" Type="http://schemas.openxmlformats.org/officeDocument/2006/relationships/slide" Target="slides/slide1617.xml"/><Relationship Id="rId1826" Type="http://schemas.openxmlformats.org/officeDocument/2006/relationships/slide" Target="slides/slide1824.xml"/><Relationship Id="rId3041" Type="http://schemas.openxmlformats.org/officeDocument/2006/relationships/slide" Target="slides/slide3039.xml"/><Relationship Id="rId779" Type="http://schemas.openxmlformats.org/officeDocument/2006/relationships/slide" Target="slides/slide777.xml"/><Relationship Id="rId986" Type="http://schemas.openxmlformats.org/officeDocument/2006/relationships/slide" Target="slides/slide984.xml"/><Relationship Id="rId2667" Type="http://schemas.openxmlformats.org/officeDocument/2006/relationships/slide" Target="slides/slide2665.xml"/><Relationship Id="rId639" Type="http://schemas.openxmlformats.org/officeDocument/2006/relationships/slide" Target="slides/slide637.xml"/><Relationship Id="rId1269" Type="http://schemas.openxmlformats.org/officeDocument/2006/relationships/slide" Target="slides/slide1267.xml"/><Relationship Id="rId1476" Type="http://schemas.openxmlformats.org/officeDocument/2006/relationships/slide" Target="slides/slide1474.xml"/><Relationship Id="rId2874" Type="http://schemas.openxmlformats.org/officeDocument/2006/relationships/slide" Target="slides/slide2872.xml"/><Relationship Id="rId846" Type="http://schemas.openxmlformats.org/officeDocument/2006/relationships/slide" Target="slides/slide844.xml"/><Relationship Id="rId1129" Type="http://schemas.openxmlformats.org/officeDocument/2006/relationships/slide" Target="slides/slide1127.xml"/><Relationship Id="rId1683" Type="http://schemas.openxmlformats.org/officeDocument/2006/relationships/slide" Target="slides/slide1681.xml"/><Relationship Id="rId1890" Type="http://schemas.openxmlformats.org/officeDocument/2006/relationships/slide" Target="slides/slide1888.xml"/><Relationship Id="rId2527" Type="http://schemas.openxmlformats.org/officeDocument/2006/relationships/slide" Target="slides/slide2525.xml"/><Relationship Id="rId2734" Type="http://schemas.openxmlformats.org/officeDocument/2006/relationships/slide" Target="slides/slide2732.xml"/><Relationship Id="rId2941" Type="http://schemas.openxmlformats.org/officeDocument/2006/relationships/slide" Target="slides/slide2939.xml"/><Relationship Id="rId706" Type="http://schemas.openxmlformats.org/officeDocument/2006/relationships/slide" Target="slides/slide704.xml"/><Relationship Id="rId913" Type="http://schemas.openxmlformats.org/officeDocument/2006/relationships/slide" Target="slides/slide911.xml"/><Relationship Id="rId1336" Type="http://schemas.openxmlformats.org/officeDocument/2006/relationships/slide" Target="slides/slide1334.xml"/><Relationship Id="rId1543" Type="http://schemas.openxmlformats.org/officeDocument/2006/relationships/slide" Target="slides/slide1541.xml"/><Relationship Id="rId1750" Type="http://schemas.openxmlformats.org/officeDocument/2006/relationships/slide" Target="slides/slide1748.xml"/><Relationship Id="rId2801" Type="http://schemas.openxmlformats.org/officeDocument/2006/relationships/slide" Target="slides/slide2799.xml"/><Relationship Id="rId42" Type="http://schemas.openxmlformats.org/officeDocument/2006/relationships/slide" Target="slides/slide40.xml"/><Relationship Id="rId1403" Type="http://schemas.openxmlformats.org/officeDocument/2006/relationships/slide" Target="slides/slide1401.xml"/><Relationship Id="rId1610" Type="http://schemas.openxmlformats.org/officeDocument/2006/relationships/slide" Target="slides/slide1608.xml"/><Relationship Id="rId289" Type="http://schemas.openxmlformats.org/officeDocument/2006/relationships/slide" Target="slides/slide287.xml"/><Relationship Id="rId496" Type="http://schemas.openxmlformats.org/officeDocument/2006/relationships/slide" Target="slides/slide494.xml"/><Relationship Id="rId2177" Type="http://schemas.openxmlformats.org/officeDocument/2006/relationships/slide" Target="slides/slide2175.xml"/><Relationship Id="rId2384" Type="http://schemas.openxmlformats.org/officeDocument/2006/relationships/slide" Target="slides/slide2382.xml"/><Relationship Id="rId2591" Type="http://schemas.openxmlformats.org/officeDocument/2006/relationships/slide" Target="slides/slide2589.xml"/><Relationship Id="rId149" Type="http://schemas.openxmlformats.org/officeDocument/2006/relationships/slide" Target="slides/slide147.xml"/><Relationship Id="rId356" Type="http://schemas.openxmlformats.org/officeDocument/2006/relationships/slide" Target="slides/slide354.xml"/><Relationship Id="rId563" Type="http://schemas.openxmlformats.org/officeDocument/2006/relationships/slide" Target="slides/slide561.xml"/><Relationship Id="rId770" Type="http://schemas.openxmlformats.org/officeDocument/2006/relationships/slide" Target="slides/slide768.xml"/><Relationship Id="rId1193" Type="http://schemas.openxmlformats.org/officeDocument/2006/relationships/slide" Target="slides/slide1191.xml"/><Relationship Id="rId2037" Type="http://schemas.openxmlformats.org/officeDocument/2006/relationships/slide" Target="slides/slide2035.xml"/><Relationship Id="rId2244" Type="http://schemas.openxmlformats.org/officeDocument/2006/relationships/slide" Target="slides/slide2242.xml"/><Relationship Id="rId2451" Type="http://schemas.openxmlformats.org/officeDocument/2006/relationships/slide" Target="slides/slide2449.xml"/><Relationship Id="rId216" Type="http://schemas.openxmlformats.org/officeDocument/2006/relationships/slide" Target="slides/slide214.xml"/><Relationship Id="rId423" Type="http://schemas.openxmlformats.org/officeDocument/2006/relationships/slide" Target="slides/slide421.xml"/><Relationship Id="rId1053" Type="http://schemas.openxmlformats.org/officeDocument/2006/relationships/slide" Target="slides/slide1051.xml"/><Relationship Id="rId1260" Type="http://schemas.openxmlformats.org/officeDocument/2006/relationships/slide" Target="slides/slide1258.xml"/><Relationship Id="rId2104" Type="http://schemas.openxmlformats.org/officeDocument/2006/relationships/slide" Target="slides/slide2102.xml"/><Relationship Id="rId630" Type="http://schemas.openxmlformats.org/officeDocument/2006/relationships/slide" Target="slides/slide628.xml"/><Relationship Id="rId2311" Type="http://schemas.openxmlformats.org/officeDocument/2006/relationships/slide" Target="slides/slide2309.xml"/><Relationship Id="rId1120" Type="http://schemas.openxmlformats.org/officeDocument/2006/relationships/slide" Target="slides/slide1118.xml"/><Relationship Id="rId1937" Type="http://schemas.openxmlformats.org/officeDocument/2006/relationships/slide" Target="slides/slide1935.xml"/><Relationship Id="rId280" Type="http://schemas.openxmlformats.org/officeDocument/2006/relationships/slide" Target="slides/slide278.xml"/><Relationship Id="rId3012" Type="http://schemas.openxmlformats.org/officeDocument/2006/relationships/slide" Target="slides/slide3010.xml"/><Relationship Id="rId140" Type="http://schemas.openxmlformats.org/officeDocument/2006/relationships/slide" Target="slides/slide138.xml"/><Relationship Id="rId6" Type="http://schemas.openxmlformats.org/officeDocument/2006/relationships/slide" Target="slides/slide4.xml"/><Relationship Id="rId2778" Type="http://schemas.openxmlformats.org/officeDocument/2006/relationships/slide" Target="slides/slide2776.xml"/><Relationship Id="rId2985" Type="http://schemas.openxmlformats.org/officeDocument/2006/relationships/slide" Target="slides/slide2983.xml"/><Relationship Id="rId957" Type="http://schemas.openxmlformats.org/officeDocument/2006/relationships/slide" Target="slides/slide955.xml"/><Relationship Id="rId1587" Type="http://schemas.openxmlformats.org/officeDocument/2006/relationships/slide" Target="slides/slide1585.xml"/><Relationship Id="rId1794" Type="http://schemas.openxmlformats.org/officeDocument/2006/relationships/slide" Target="slides/slide1792.xml"/><Relationship Id="rId2638" Type="http://schemas.openxmlformats.org/officeDocument/2006/relationships/slide" Target="slides/slide2636.xml"/><Relationship Id="rId2845" Type="http://schemas.openxmlformats.org/officeDocument/2006/relationships/slide" Target="slides/slide2843.xml"/><Relationship Id="rId86" Type="http://schemas.openxmlformats.org/officeDocument/2006/relationships/slide" Target="slides/slide84.xml"/><Relationship Id="rId817" Type="http://schemas.openxmlformats.org/officeDocument/2006/relationships/slide" Target="slides/slide815.xml"/><Relationship Id="rId1447" Type="http://schemas.openxmlformats.org/officeDocument/2006/relationships/slide" Target="slides/slide1445.xml"/><Relationship Id="rId1654" Type="http://schemas.openxmlformats.org/officeDocument/2006/relationships/slide" Target="slides/slide1652.xml"/><Relationship Id="rId1861" Type="http://schemas.openxmlformats.org/officeDocument/2006/relationships/slide" Target="slides/slide1859.xml"/><Relationship Id="rId2705" Type="http://schemas.openxmlformats.org/officeDocument/2006/relationships/slide" Target="slides/slide2703.xml"/><Relationship Id="rId2912" Type="http://schemas.openxmlformats.org/officeDocument/2006/relationships/slide" Target="slides/slide2910.xml"/><Relationship Id="rId1307" Type="http://schemas.openxmlformats.org/officeDocument/2006/relationships/slide" Target="slides/slide1305.xml"/><Relationship Id="rId1514" Type="http://schemas.openxmlformats.org/officeDocument/2006/relationships/slide" Target="slides/slide1512.xml"/><Relationship Id="rId1721" Type="http://schemas.openxmlformats.org/officeDocument/2006/relationships/slide" Target="slides/slide1719.xml"/><Relationship Id="rId13" Type="http://schemas.openxmlformats.org/officeDocument/2006/relationships/slide" Target="slides/slide11.xml"/><Relationship Id="rId2288" Type="http://schemas.openxmlformats.org/officeDocument/2006/relationships/slide" Target="slides/slide2286.xml"/><Relationship Id="rId2495" Type="http://schemas.openxmlformats.org/officeDocument/2006/relationships/slide" Target="slides/slide2493.xml"/><Relationship Id="rId467" Type="http://schemas.openxmlformats.org/officeDocument/2006/relationships/slide" Target="slides/slide465.xml"/><Relationship Id="rId1097" Type="http://schemas.openxmlformats.org/officeDocument/2006/relationships/slide" Target="slides/slide1095.xml"/><Relationship Id="rId2148" Type="http://schemas.openxmlformats.org/officeDocument/2006/relationships/slide" Target="slides/slide2146.xml"/><Relationship Id="rId674" Type="http://schemas.openxmlformats.org/officeDocument/2006/relationships/slide" Target="slides/slide672.xml"/><Relationship Id="rId881" Type="http://schemas.openxmlformats.org/officeDocument/2006/relationships/slide" Target="slides/slide879.xml"/><Relationship Id="rId2355" Type="http://schemas.openxmlformats.org/officeDocument/2006/relationships/slide" Target="slides/slide2353.xml"/><Relationship Id="rId2562" Type="http://schemas.openxmlformats.org/officeDocument/2006/relationships/slide" Target="slides/slide2560.xml"/><Relationship Id="rId327" Type="http://schemas.openxmlformats.org/officeDocument/2006/relationships/slide" Target="slides/slide325.xml"/><Relationship Id="rId534" Type="http://schemas.openxmlformats.org/officeDocument/2006/relationships/slide" Target="slides/slide532.xml"/><Relationship Id="rId741" Type="http://schemas.openxmlformats.org/officeDocument/2006/relationships/slide" Target="slides/slide739.xml"/><Relationship Id="rId1164" Type="http://schemas.openxmlformats.org/officeDocument/2006/relationships/slide" Target="slides/slide1162.xml"/><Relationship Id="rId1371" Type="http://schemas.openxmlformats.org/officeDocument/2006/relationships/slide" Target="slides/slide1369.xml"/><Relationship Id="rId2008" Type="http://schemas.openxmlformats.org/officeDocument/2006/relationships/slide" Target="slides/slide2006.xml"/><Relationship Id="rId2215" Type="http://schemas.openxmlformats.org/officeDocument/2006/relationships/slide" Target="slides/slide2213.xml"/><Relationship Id="rId2422" Type="http://schemas.openxmlformats.org/officeDocument/2006/relationships/slide" Target="slides/slide2420.xml"/><Relationship Id="rId601" Type="http://schemas.openxmlformats.org/officeDocument/2006/relationships/slide" Target="slides/slide599.xml"/><Relationship Id="rId1024" Type="http://schemas.openxmlformats.org/officeDocument/2006/relationships/slide" Target="slides/slide1022.xml"/><Relationship Id="rId1231" Type="http://schemas.openxmlformats.org/officeDocument/2006/relationships/slide" Target="slides/slide1229.xml"/><Relationship Id="rId3056" Type="http://schemas.openxmlformats.org/officeDocument/2006/relationships/slide" Target="slides/slide3054.xml"/><Relationship Id="rId184" Type="http://schemas.openxmlformats.org/officeDocument/2006/relationships/slide" Target="slides/slide182.xml"/><Relationship Id="rId391" Type="http://schemas.openxmlformats.org/officeDocument/2006/relationships/slide" Target="slides/slide389.xml"/><Relationship Id="rId1908" Type="http://schemas.openxmlformats.org/officeDocument/2006/relationships/slide" Target="slides/slide1906.xml"/><Relationship Id="rId2072" Type="http://schemas.openxmlformats.org/officeDocument/2006/relationships/slide" Target="slides/slide2070.xml"/><Relationship Id="rId251" Type="http://schemas.openxmlformats.org/officeDocument/2006/relationships/slide" Target="slides/slide249.xml"/><Relationship Id="rId2889" Type="http://schemas.openxmlformats.org/officeDocument/2006/relationships/slide" Target="slides/slide2887.xml"/><Relationship Id="rId111" Type="http://schemas.openxmlformats.org/officeDocument/2006/relationships/slide" Target="slides/slide109.xml"/><Relationship Id="rId1698" Type="http://schemas.openxmlformats.org/officeDocument/2006/relationships/slide" Target="slides/slide1696.xml"/><Relationship Id="rId2749" Type="http://schemas.openxmlformats.org/officeDocument/2006/relationships/slide" Target="slides/slide2747.xml"/><Relationship Id="rId2956" Type="http://schemas.openxmlformats.org/officeDocument/2006/relationships/slide" Target="slides/slide2954.xml"/><Relationship Id="rId928" Type="http://schemas.openxmlformats.org/officeDocument/2006/relationships/slide" Target="slides/slide926.xml"/><Relationship Id="rId1558" Type="http://schemas.openxmlformats.org/officeDocument/2006/relationships/slide" Target="slides/slide1556.xml"/><Relationship Id="rId1765" Type="http://schemas.openxmlformats.org/officeDocument/2006/relationships/slide" Target="slides/slide1763.xml"/><Relationship Id="rId2609" Type="http://schemas.openxmlformats.org/officeDocument/2006/relationships/slide" Target="slides/slide2607.xml"/><Relationship Id="rId57" Type="http://schemas.openxmlformats.org/officeDocument/2006/relationships/slide" Target="slides/slide55.xml"/><Relationship Id="rId1418" Type="http://schemas.openxmlformats.org/officeDocument/2006/relationships/slide" Target="slides/slide1416.xml"/><Relationship Id="rId1972" Type="http://schemas.openxmlformats.org/officeDocument/2006/relationships/slide" Target="slides/slide1970.xml"/><Relationship Id="rId2816" Type="http://schemas.openxmlformats.org/officeDocument/2006/relationships/slide" Target="slides/slide2814.xml"/><Relationship Id="rId1625" Type="http://schemas.openxmlformats.org/officeDocument/2006/relationships/slide" Target="slides/slide1623.xml"/><Relationship Id="rId1832" Type="http://schemas.openxmlformats.org/officeDocument/2006/relationships/slide" Target="slides/slide1830.xml"/><Relationship Id="rId2399" Type="http://schemas.openxmlformats.org/officeDocument/2006/relationships/slide" Target="slides/slide2397.xml"/><Relationship Id="rId578" Type="http://schemas.openxmlformats.org/officeDocument/2006/relationships/slide" Target="slides/slide576.xml"/><Relationship Id="rId785" Type="http://schemas.openxmlformats.org/officeDocument/2006/relationships/slide" Target="slides/slide783.xml"/><Relationship Id="rId992" Type="http://schemas.openxmlformats.org/officeDocument/2006/relationships/slide" Target="slides/slide990.xml"/><Relationship Id="rId2259" Type="http://schemas.openxmlformats.org/officeDocument/2006/relationships/slide" Target="slides/slide2257.xml"/><Relationship Id="rId2466" Type="http://schemas.openxmlformats.org/officeDocument/2006/relationships/slide" Target="slides/slide2464.xml"/><Relationship Id="rId2673" Type="http://schemas.openxmlformats.org/officeDocument/2006/relationships/slide" Target="slides/slide2671.xml"/><Relationship Id="rId2880" Type="http://schemas.openxmlformats.org/officeDocument/2006/relationships/slide" Target="slides/slide2878.xml"/><Relationship Id="rId438" Type="http://schemas.openxmlformats.org/officeDocument/2006/relationships/slide" Target="slides/slide436.xml"/><Relationship Id="rId645" Type="http://schemas.openxmlformats.org/officeDocument/2006/relationships/slide" Target="slides/slide643.xml"/><Relationship Id="rId852" Type="http://schemas.openxmlformats.org/officeDocument/2006/relationships/slide" Target="slides/slide850.xml"/><Relationship Id="rId1068" Type="http://schemas.openxmlformats.org/officeDocument/2006/relationships/slide" Target="slides/slide1066.xml"/><Relationship Id="rId1275" Type="http://schemas.openxmlformats.org/officeDocument/2006/relationships/slide" Target="slides/slide1273.xml"/><Relationship Id="rId1482" Type="http://schemas.openxmlformats.org/officeDocument/2006/relationships/slide" Target="slides/slide1480.xml"/><Relationship Id="rId2119" Type="http://schemas.openxmlformats.org/officeDocument/2006/relationships/slide" Target="slides/slide2117.xml"/><Relationship Id="rId2326" Type="http://schemas.openxmlformats.org/officeDocument/2006/relationships/slide" Target="slides/slide2324.xml"/><Relationship Id="rId2533" Type="http://schemas.openxmlformats.org/officeDocument/2006/relationships/slide" Target="slides/slide2531.xml"/><Relationship Id="rId2740" Type="http://schemas.openxmlformats.org/officeDocument/2006/relationships/slide" Target="slides/slide2738.xml"/><Relationship Id="rId505" Type="http://schemas.openxmlformats.org/officeDocument/2006/relationships/slide" Target="slides/slide503.xml"/><Relationship Id="rId712" Type="http://schemas.openxmlformats.org/officeDocument/2006/relationships/slide" Target="slides/slide710.xml"/><Relationship Id="rId1135" Type="http://schemas.openxmlformats.org/officeDocument/2006/relationships/slide" Target="slides/slide1133.xml"/><Relationship Id="rId1342" Type="http://schemas.openxmlformats.org/officeDocument/2006/relationships/slide" Target="slides/slide1340.xml"/><Relationship Id="rId1202" Type="http://schemas.openxmlformats.org/officeDocument/2006/relationships/slide" Target="slides/slide1200.xml"/><Relationship Id="rId2600" Type="http://schemas.openxmlformats.org/officeDocument/2006/relationships/slide" Target="slides/slide2598.xml"/><Relationship Id="rId295" Type="http://schemas.openxmlformats.org/officeDocument/2006/relationships/slide" Target="slides/slide293.xml"/><Relationship Id="rId2183" Type="http://schemas.openxmlformats.org/officeDocument/2006/relationships/slide" Target="slides/slide2181.xml"/><Relationship Id="rId2390" Type="http://schemas.openxmlformats.org/officeDocument/2006/relationships/slide" Target="slides/slide2388.xml"/><Relationship Id="rId3027" Type="http://schemas.openxmlformats.org/officeDocument/2006/relationships/slide" Target="slides/slide3025.xml"/><Relationship Id="rId155" Type="http://schemas.openxmlformats.org/officeDocument/2006/relationships/slide" Target="slides/slide153.xml"/><Relationship Id="rId362" Type="http://schemas.openxmlformats.org/officeDocument/2006/relationships/slide" Target="slides/slide360.xml"/><Relationship Id="rId2043" Type="http://schemas.openxmlformats.org/officeDocument/2006/relationships/slide" Target="slides/slide2041.xml"/><Relationship Id="rId2250" Type="http://schemas.openxmlformats.org/officeDocument/2006/relationships/slide" Target="slides/slide2248.xml"/><Relationship Id="rId222" Type="http://schemas.openxmlformats.org/officeDocument/2006/relationships/slide" Target="slides/slide220.xml"/><Relationship Id="rId2110" Type="http://schemas.openxmlformats.org/officeDocument/2006/relationships/slide" Target="slides/slide2108.xml"/><Relationship Id="rId1669" Type="http://schemas.openxmlformats.org/officeDocument/2006/relationships/slide" Target="slides/slide1667.xml"/><Relationship Id="rId1876" Type="http://schemas.openxmlformats.org/officeDocument/2006/relationships/slide" Target="slides/slide1874.xml"/><Relationship Id="rId2927" Type="http://schemas.openxmlformats.org/officeDocument/2006/relationships/slide" Target="slides/slide2925.xml"/><Relationship Id="rId1529" Type="http://schemas.openxmlformats.org/officeDocument/2006/relationships/slide" Target="slides/slide1527.xml"/><Relationship Id="rId1736" Type="http://schemas.openxmlformats.org/officeDocument/2006/relationships/slide" Target="slides/slide1734.xml"/><Relationship Id="rId1943" Type="http://schemas.openxmlformats.org/officeDocument/2006/relationships/slide" Target="slides/slide1941.xml"/><Relationship Id="rId28" Type="http://schemas.openxmlformats.org/officeDocument/2006/relationships/slide" Target="slides/slide26.xml"/><Relationship Id="rId1803" Type="http://schemas.openxmlformats.org/officeDocument/2006/relationships/slide" Target="slides/slide1801.xml"/><Relationship Id="rId689" Type="http://schemas.openxmlformats.org/officeDocument/2006/relationships/slide" Target="slides/slide687.xml"/><Relationship Id="rId896" Type="http://schemas.openxmlformats.org/officeDocument/2006/relationships/slide" Target="slides/slide894.xml"/><Relationship Id="rId2577" Type="http://schemas.openxmlformats.org/officeDocument/2006/relationships/slide" Target="slides/slide2575.xml"/><Relationship Id="rId2784" Type="http://schemas.openxmlformats.org/officeDocument/2006/relationships/slide" Target="slides/slide2782.xml"/><Relationship Id="rId549" Type="http://schemas.openxmlformats.org/officeDocument/2006/relationships/slide" Target="slides/slide547.xml"/><Relationship Id="rId756" Type="http://schemas.openxmlformats.org/officeDocument/2006/relationships/slide" Target="slides/slide754.xml"/><Relationship Id="rId1179" Type="http://schemas.openxmlformats.org/officeDocument/2006/relationships/slide" Target="slides/slide1177.xml"/><Relationship Id="rId1386" Type="http://schemas.openxmlformats.org/officeDocument/2006/relationships/slide" Target="slides/slide1384.xml"/><Relationship Id="rId1593" Type="http://schemas.openxmlformats.org/officeDocument/2006/relationships/slide" Target="slides/slide1591.xml"/><Relationship Id="rId2437" Type="http://schemas.openxmlformats.org/officeDocument/2006/relationships/slide" Target="slides/slide2435.xml"/><Relationship Id="rId2991" Type="http://schemas.openxmlformats.org/officeDocument/2006/relationships/slide" Target="slides/slide2989.xml"/><Relationship Id="rId409" Type="http://schemas.openxmlformats.org/officeDocument/2006/relationships/slide" Target="slides/slide407.xml"/><Relationship Id="rId963" Type="http://schemas.openxmlformats.org/officeDocument/2006/relationships/slide" Target="slides/slide961.xml"/><Relationship Id="rId1039" Type="http://schemas.openxmlformats.org/officeDocument/2006/relationships/slide" Target="slides/slide1037.xml"/><Relationship Id="rId1246" Type="http://schemas.openxmlformats.org/officeDocument/2006/relationships/slide" Target="slides/slide1244.xml"/><Relationship Id="rId2644" Type="http://schemas.openxmlformats.org/officeDocument/2006/relationships/slide" Target="slides/slide2642.xml"/><Relationship Id="rId2851" Type="http://schemas.openxmlformats.org/officeDocument/2006/relationships/slide" Target="slides/slide2849.xml"/><Relationship Id="rId92" Type="http://schemas.openxmlformats.org/officeDocument/2006/relationships/slide" Target="slides/slide90.xml"/><Relationship Id="rId616" Type="http://schemas.openxmlformats.org/officeDocument/2006/relationships/slide" Target="slides/slide614.xml"/><Relationship Id="rId823" Type="http://schemas.openxmlformats.org/officeDocument/2006/relationships/slide" Target="slides/slide821.xml"/><Relationship Id="rId1453" Type="http://schemas.openxmlformats.org/officeDocument/2006/relationships/slide" Target="slides/slide1451.xml"/><Relationship Id="rId1660" Type="http://schemas.openxmlformats.org/officeDocument/2006/relationships/slide" Target="slides/slide1658.xml"/><Relationship Id="rId2504" Type="http://schemas.openxmlformats.org/officeDocument/2006/relationships/slide" Target="slides/slide2502.xml"/><Relationship Id="rId2711" Type="http://schemas.openxmlformats.org/officeDocument/2006/relationships/slide" Target="slides/slide2709.xml"/><Relationship Id="rId1106" Type="http://schemas.openxmlformats.org/officeDocument/2006/relationships/slide" Target="slides/slide1104.xml"/><Relationship Id="rId1313" Type="http://schemas.openxmlformats.org/officeDocument/2006/relationships/slide" Target="slides/slide1311.xml"/><Relationship Id="rId1520" Type="http://schemas.openxmlformats.org/officeDocument/2006/relationships/slide" Target="slides/slide1518.xml"/><Relationship Id="rId199" Type="http://schemas.openxmlformats.org/officeDocument/2006/relationships/slide" Target="slides/slide197.xml"/><Relationship Id="rId2087" Type="http://schemas.openxmlformats.org/officeDocument/2006/relationships/slide" Target="slides/slide2085.xml"/><Relationship Id="rId2294" Type="http://schemas.openxmlformats.org/officeDocument/2006/relationships/slide" Target="slides/slide2292.xml"/><Relationship Id="rId266" Type="http://schemas.openxmlformats.org/officeDocument/2006/relationships/slide" Target="slides/slide264.xml"/><Relationship Id="rId473" Type="http://schemas.openxmlformats.org/officeDocument/2006/relationships/slide" Target="slides/slide471.xml"/><Relationship Id="rId680" Type="http://schemas.openxmlformats.org/officeDocument/2006/relationships/slide" Target="slides/slide678.xml"/><Relationship Id="rId2154" Type="http://schemas.openxmlformats.org/officeDocument/2006/relationships/slide" Target="slides/slide2152.xml"/><Relationship Id="rId2361" Type="http://schemas.openxmlformats.org/officeDocument/2006/relationships/slide" Target="slides/slide2359.xml"/><Relationship Id="rId126" Type="http://schemas.openxmlformats.org/officeDocument/2006/relationships/slide" Target="slides/slide124.xml"/><Relationship Id="rId333" Type="http://schemas.openxmlformats.org/officeDocument/2006/relationships/slide" Target="slides/slide331.xml"/><Relationship Id="rId540" Type="http://schemas.openxmlformats.org/officeDocument/2006/relationships/slide" Target="slides/slide538.xml"/><Relationship Id="rId1170" Type="http://schemas.openxmlformats.org/officeDocument/2006/relationships/slide" Target="slides/slide1168.xml"/><Relationship Id="rId2014" Type="http://schemas.openxmlformats.org/officeDocument/2006/relationships/slide" Target="slides/slide2012.xml"/><Relationship Id="rId2221" Type="http://schemas.openxmlformats.org/officeDocument/2006/relationships/slide" Target="slides/slide2219.xml"/><Relationship Id="rId1030" Type="http://schemas.openxmlformats.org/officeDocument/2006/relationships/slide" Target="slides/slide1028.xml"/><Relationship Id="rId400" Type="http://schemas.openxmlformats.org/officeDocument/2006/relationships/slide" Target="slides/slide398.xml"/><Relationship Id="rId1987" Type="http://schemas.openxmlformats.org/officeDocument/2006/relationships/slide" Target="slides/slide1985.xml"/><Relationship Id="rId1847" Type="http://schemas.openxmlformats.org/officeDocument/2006/relationships/slide" Target="slides/slide1845.xml"/><Relationship Id="rId1707" Type="http://schemas.openxmlformats.org/officeDocument/2006/relationships/slide" Target="slides/slide1705.xml"/><Relationship Id="rId3062" Type="http://schemas.openxmlformats.org/officeDocument/2006/relationships/theme" Target="theme/theme1.xml"/><Relationship Id="rId190" Type="http://schemas.openxmlformats.org/officeDocument/2006/relationships/slide" Target="slides/slide188.xml"/><Relationship Id="rId1914" Type="http://schemas.openxmlformats.org/officeDocument/2006/relationships/slide" Target="slides/slide1912.xml"/><Relationship Id="rId2688" Type="http://schemas.openxmlformats.org/officeDocument/2006/relationships/slide" Target="slides/slide2686.xml"/><Relationship Id="rId2895" Type="http://schemas.openxmlformats.org/officeDocument/2006/relationships/slide" Target="slides/slide2893.xml"/><Relationship Id="rId867" Type="http://schemas.openxmlformats.org/officeDocument/2006/relationships/slide" Target="slides/slide865.xml"/><Relationship Id="rId1497" Type="http://schemas.openxmlformats.org/officeDocument/2006/relationships/slide" Target="slides/slide1495.xml"/><Relationship Id="rId2548" Type="http://schemas.openxmlformats.org/officeDocument/2006/relationships/slide" Target="slides/slide2546.xml"/><Relationship Id="rId2755" Type="http://schemas.openxmlformats.org/officeDocument/2006/relationships/slide" Target="slides/slide2753.xml"/><Relationship Id="rId2962" Type="http://schemas.openxmlformats.org/officeDocument/2006/relationships/slide" Target="slides/slide2960.xml"/><Relationship Id="rId727" Type="http://schemas.openxmlformats.org/officeDocument/2006/relationships/slide" Target="slides/slide725.xml"/><Relationship Id="rId934" Type="http://schemas.openxmlformats.org/officeDocument/2006/relationships/slide" Target="slides/slide932.xml"/><Relationship Id="rId1357" Type="http://schemas.openxmlformats.org/officeDocument/2006/relationships/slide" Target="slides/slide1355.xml"/><Relationship Id="rId1564" Type="http://schemas.openxmlformats.org/officeDocument/2006/relationships/slide" Target="slides/slide1562.xml"/><Relationship Id="rId1771" Type="http://schemas.openxmlformats.org/officeDocument/2006/relationships/slide" Target="slides/slide1769.xml"/><Relationship Id="rId2408" Type="http://schemas.openxmlformats.org/officeDocument/2006/relationships/slide" Target="slides/slide2406.xml"/><Relationship Id="rId2615" Type="http://schemas.openxmlformats.org/officeDocument/2006/relationships/slide" Target="slides/slide2613.xml"/><Relationship Id="rId2822" Type="http://schemas.openxmlformats.org/officeDocument/2006/relationships/slide" Target="slides/slide2820.xml"/><Relationship Id="rId63" Type="http://schemas.openxmlformats.org/officeDocument/2006/relationships/slide" Target="slides/slide61.xml"/><Relationship Id="rId1217" Type="http://schemas.openxmlformats.org/officeDocument/2006/relationships/slide" Target="slides/slide1215.xml"/><Relationship Id="rId1424" Type="http://schemas.openxmlformats.org/officeDocument/2006/relationships/slide" Target="slides/slide1422.xml"/><Relationship Id="rId1631" Type="http://schemas.openxmlformats.org/officeDocument/2006/relationships/slide" Target="slides/slide1629.xml"/><Relationship Id="rId2198" Type="http://schemas.openxmlformats.org/officeDocument/2006/relationships/slide" Target="slides/slide2196.xml"/><Relationship Id="rId377" Type="http://schemas.openxmlformats.org/officeDocument/2006/relationships/slide" Target="slides/slide375.xml"/><Relationship Id="rId584" Type="http://schemas.openxmlformats.org/officeDocument/2006/relationships/slide" Target="slides/slide582.xml"/><Relationship Id="rId2058" Type="http://schemas.openxmlformats.org/officeDocument/2006/relationships/slide" Target="slides/slide2056.xml"/><Relationship Id="rId2265" Type="http://schemas.openxmlformats.org/officeDocument/2006/relationships/slide" Target="slides/slide2263.xml"/><Relationship Id="rId237" Type="http://schemas.openxmlformats.org/officeDocument/2006/relationships/slide" Target="slides/slide235.xml"/><Relationship Id="rId791" Type="http://schemas.openxmlformats.org/officeDocument/2006/relationships/slide" Target="slides/slide789.xml"/><Relationship Id="rId1074" Type="http://schemas.openxmlformats.org/officeDocument/2006/relationships/slide" Target="slides/slide1072.xml"/><Relationship Id="rId2472" Type="http://schemas.openxmlformats.org/officeDocument/2006/relationships/slide" Target="slides/slide2470.xml"/><Relationship Id="rId444" Type="http://schemas.openxmlformats.org/officeDocument/2006/relationships/slide" Target="slides/slide442.xml"/><Relationship Id="rId651" Type="http://schemas.openxmlformats.org/officeDocument/2006/relationships/slide" Target="slides/slide649.xml"/><Relationship Id="rId1281" Type="http://schemas.openxmlformats.org/officeDocument/2006/relationships/slide" Target="slides/slide1279.xml"/><Relationship Id="rId2125" Type="http://schemas.openxmlformats.org/officeDocument/2006/relationships/slide" Target="slides/slide2123.xml"/><Relationship Id="rId2332" Type="http://schemas.openxmlformats.org/officeDocument/2006/relationships/slide" Target="slides/slide2330.xml"/><Relationship Id="rId304" Type="http://schemas.openxmlformats.org/officeDocument/2006/relationships/slide" Target="slides/slide302.xml"/><Relationship Id="rId511" Type="http://schemas.openxmlformats.org/officeDocument/2006/relationships/slide" Target="slides/slide509.xml"/><Relationship Id="rId1141" Type="http://schemas.openxmlformats.org/officeDocument/2006/relationships/slide" Target="slides/slide1139.xml"/><Relationship Id="rId1001" Type="http://schemas.openxmlformats.org/officeDocument/2006/relationships/slide" Target="slides/slide999.xml"/><Relationship Id="rId1958" Type="http://schemas.openxmlformats.org/officeDocument/2006/relationships/slide" Target="slides/slide1956.xml"/><Relationship Id="rId1818" Type="http://schemas.openxmlformats.org/officeDocument/2006/relationships/slide" Target="slides/slide1816.xml"/><Relationship Id="rId3033" Type="http://schemas.openxmlformats.org/officeDocument/2006/relationships/slide" Target="slides/slide3031.xml"/><Relationship Id="rId161" Type="http://schemas.openxmlformats.org/officeDocument/2006/relationships/slide" Target="slides/slide159.xml"/><Relationship Id="rId2799" Type="http://schemas.openxmlformats.org/officeDocument/2006/relationships/slide" Target="slides/slide2797.xml"/><Relationship Id="rId978" Type="http://schemas.openxmlformats.org/officeDocument/2006/relationships/slide" Target="slides/slide976.xml"/><Relationship Id="rId2659" Type="http://schemas.openxmlformats.org/officeDocument/2006/relationships/slide" Target="slides/slide2657.xml"/><Relationship Id="rId2866" Type="http://schemas.openxmlformats.org/officeDocument/2006/relationships/slide" Target="slides/slide2864.xml"/><Relationship Id="rId838" Type="http://schemas.openxmlformats.org/officeDocument/2006/relationships/slide" Target="slides/slide836.xml"/><Relationship Id="rId1468" Type="http://schemas.openxmlformats.org/officeDocument/2006/relationships/slide" Target="slides/slide1466.xml"/><Relationship Id="rId1675" Type="http://schemas.openxmlformats.org/officeDocument/2006/relationships/slide" Target="slides/slide1673.xml"/><Relationship Id="rId1882" Type="http://schemas.openxmlformats.org/officeDocument/2006/relationships/slide" Target="slides/slide1880.xml"/><Relationship Id="rId2519" Type="http://schemas.openxmlformats.org/officeDocument/2006/relationships/slide" Target="slides/slide2517.xml"/><Relationship Id="rId2726" Type="http://schemas.openxmlformats.org/officeDocument/2006/relationships/slide" Target="slides/slide2724.xml"/><Relationship Id="rId1328" Type="http://schemas.openxmlformats.org/officeDocument/2006/relationships/slide" Target="slides/slide1326.xml"/><Relationship Id="rId1535" Type="http://schemas.openxmlformats.org/officeDocument/2006/relationships/slide" Target="slides/slide1533.xml"/><Relationship Id="rId2933" Type="http://schemas.openxmlformats.org/officeDocument/2006/relationships/slide" Target="slides/slide2931.xml"/><Relationship Id="rId905" Type="http://schemas.openxmlformats.org/officeDocument/2006/relationships/slide" Target="slides/slide903.xml"/><Relationship Id="rId1742" Type="http://schemas.openxmlformats.org/officeDocument/2006/relationships/slide" Target="slides/slide1740.xml"/><Relationship Id="rId34" Type="http://schemas.openxmlformats.org/officeDocument/2006/relationships/slide" Target="slides/slide32.xml"/><Relationship Id="rId1602" Type="http://schemas.openxmlformats.org/officeDocument/2006/relationships/slide" Target="slides/slide1600.xml"/><Relationship Id="rId488" Type="http://schemas.openxmlformats.org/officeDocument/2006/relationships/slide" Target="slides/slide486.xml"/><Relationship Id="rId695" Type="http://schemas.openxmlformats.org/officeDocument/2006/relationships/slide" Target="slides/slide693.xml"/><Relationship Id="rId2169" Type="http://schemas.openxmlformats.org/officeDocument/2006/relationships/slide" Target="slides/slide2167.xml"/><Relationship Id="rId2376" Type="http://schemas.openxmlformats.org/officeDocument/2006/relationships/slide" Target="slides/slide2374.xml"/><Relationship Id="rId2583" Type="http://schemas.openxmlformats.org/officeDocument/2006/relationships/slide" Target="slides/slide2581.xml"/><Relationship Id="rId2790" Type="http://schemas.openxmlformats.org/officeDocument/2006/relationships/slide" Target="slides/slide2788.xml"/><Relationship Id="rId348" Type="http://schemas.openxmlformats.org/officeDocument/2006/relationships/slide" Target="slides/slide346.xml"/><Relationship Id="rId555" Type="http://schemas.openxmlformats.org/officeDocument/2006/relationships/slide" Target="slides/slide553.xml"/><Relationship Id="rId762" Type="http://schemas.openxmlformats.org/officeDocument/2006/relationships/slide" Target="slides/slide760.xml"/><Relationship Id="rId1185" Type="http://schemas.openxmlformats.org/officeDocument/2006/relationships/slide" Target="slides/slide1183.xml"/><Relationship Id="rId1392" Type="http://schemas.openxmlformats.org/officeDocument/2006/relationships/slide" Target="slides/slide1390.xml"/><Relationship Id="rId2029" Type="http://schemas.openxmlformats.org/officeDocument/2006/relationships/slide" Target="slides/slide2027.xml"/><Relationship Id="rId2236" Type="http://schemas.openxmlformats.org/officeDocument/2006/relationships/slide" Target="slides/slide2234.xml"/><Relationship Id="rId2443" Type="http://schemas.openxmlformats.org/officeDocument/2006/relationships/slide" Target="slides/slide2441.xml"/><Relationship Id="rId2650" Type="http://schemas.openxmlformats.org/officeDocument/2006/relationships/slide" Target="slides/slide2648.xml"/><Relationship Id="rId208" Type="http://schemas.openxmlformats.org/officeDocument/2006/relationships/slide" Target="slides/slide206.xml"/><Relationship Id="rId415" Type="http://schemas.openxmlformats.org/officeDocument/2006/relationships/slide" Target="slides/slide413.xml"/><Relationship Id="rId622" Type="http://schemas.openxmlformats.org/officeDocument/2006/relationships/slide" Target="slides/slide620.xml"/><Relationship Id="rId1045" Type="http://schemas.openxmlformats.org/officeDocument/2006/relationships/slide" Target="slides/slide1043.xml"/><Relationship Id="rId1252" Type="http://schemas.openxmlformats.org/officeDocument/2006/relationships/slide" Target="slides/slide1250.xml"/><Relationship Id="rId2303" Type="http://schemas.openxmlformats.org/officeDocument/2006/relationships/slide" Target="slides/slide2301.xml"/><Relationship Id="rId2510" Type="http://schemas.openxmlformats.org/officeDocument/2006/relationships/slide" Target="slides/slide2508.xml"/><Relationship Id="rId1112" Type="http://schemas.openxmlformats.org/officeDocument/2006/relationships/slide" Target="slides/slide1110.xml"/><Relationship Id="rId1929" Type="http://schemas.openxmlformats.org/officeDocument/2006/relationships/slide" Target="slides/slide1927.xml"/><Relationship Id="rId2093" Type="http://schemas.openxmlformats.org/officeDocument/2006/relationships/slide" Target="slides/slide2091.xml"/><Relationship Id="rId272" Type="http://schemas.openxmlformats.org/officeDocument/2006/relationships/slide" Target="slides/slide270.xml"/><Relationship Id="rId2160" Type="http://schemas.openxmlformats.org/officeDocument/2006/relationships/slide" Target="slides/slide2158.xml"/><Relationship Id="rId3004" Type="http://schemas.openxmlformats.org/officeDocument/2006/relationships/slide" Target="slides/slide3002.xml"/><Relationship Id="rId132" Type="http://schemas.openxmlformats.org/officeDocument/2006/relationships/slide" Target="slides/slide130.xml"/><Relationship Id="rId2020" Type="http://schemas.openxmlformats.org/officeDocument/2006/relationships/slide" Target="slides/slide2018.xml"/><Relationship Id="rId1579" Type="http://schemas.openxmlformats.org/officeDocument/2006/relationships/slide" Target="slides/slide1577.xml"/><Relationship Id="rId2977" Type="http://schemas.openxmlformats.org/officeDocument/2006/relationships/slide" Target="slides/slide2975.xml"/><Relationship Id="rId949" Type="http://schemas.openxmlformats.org/officeDocument/2006/relationships/slide" Target="slides/slide947.xml"/><Relationship Id="rId1786" Type="http://schemas.openxmlformats.org/officeDocument/2006/relationships/slide" Target="slides/slide1784.xml"/><Relationship Id="rId1993" Type="http://schemas.openxmlformats.org/officeDocument/2006/relationships/slide" Target="slides/slide1991.xml"/><Relationship Id="rId2837" Type="http://schemas.openxmlformats.org/officeDocument/2006/relationships/slide" Target="slides/slide2835.xml"/><Relationship Id="rId78" Type="http://schemas.openxmlformats.org/officeDocument/2006/relationships/slide" Target="slides/slide76.xml"/><Relationship Id="rId809" Type="http://schemas.openxmlformats.org/officeDocument/2006/relationships/slide" Target="slides/slide807.xml"/><Relationship Id="rId1439" Type="http://schemas.openxmlformats.org/officeDocument/2006/relationships/slide" Target="slides/slide1437.xml"/><Relationship Id="rId1646" Type="http://schemas.openxmlformats.org/officeDocument/2006/relationships/slide" Target="slides/slide1644.xml"/><Relationship Id="rId1853" Type="http://schemas.openxmlformats.org/officeDocument/2006/relationships/slide" Target="slides/slide1851.xml"/><Relationship Id="rId2904" Type="http://schemas.openxmlformats.org/officeDocument/2006/relationships/slide" Target="slides/slide2902.xml"/><Relationship Id="rId1506" Type="http://schemas.openxmlformats.org/officeDocument/2006/relationships/slide" Target="slides/slide1504.xml"/><Relationship Id="rId1713" Type="http://schemas.openxmlformats.org/officeDocument/2006/relationships/slide" Target="slides/slide1711.xml"/><Relationship Id="rId1920" Type="http://schemas.openxmlformats.org/officeDocument/2006/relationships/slide" Target="slides/slide1918.xml"/><Relationship Id="rId599" Type="http://schemas.openxmlformats.org/officeDocument/2006/relationships/slide" Target="slides/slide597.xml"/><Relationship Id="rId2487" Type="http://schemas.openxmlformats.org/officeDocument/2006/relationships/slide" Target="slides/slide2485.xml"/><Relationship Id="rId2694" Type="http://schemas.openxmlformats.org/officeDocument/2006/relationships/slide" Target="slides/slide2692.xml"/><Relationship Id="rId459" Type="http://schemas.openxmlformats.org/officeDocument/2006/relationships/slide" Target="slides/slide457.xml"/><Relationship Id="rId666" Type="http://schemas.openxmlformats.org/officeDocument/2006/relationships/slide" Target="slides/slide664.xml"/><Relationship Id="rId873" Type="http://schemas.openxmlformats.org/officeDocument/2006/relationships/slide" Target="slides/slide871.xml"/><Relationship Id="rId1089" Type="http://schemas.openxmlformats.org/officeDocument/2006/relationships/slide" Target="slides/slide1087.xml"/><Relationship Id="rId1296" Type="http://schemas.openxmlformats.org/officeDocument/2006/relationships/slide" Target="slides/slide1294.xml"/><Relationship Id="rId2347" Type="http://schemas.openxmlformats.org/officeDocument/2006/relationships/slide" Target="slides/slide2345.xml"/><Relationship Id="rId2554" Type="http://schemas.openxmlformats.org/officeDocument/2006/relationships/slide" Target="slides/slide2552.xml"/><Relationship Id="rId319" Type="http://schemas.openxmlformats.org/officeDocument/2006/relationships/slide" Target="slides/slide317.xml"/><Relationship Id="rId526" Type="http://schemas.openxmlformats.org/officeDocument/2006/relationships/slide" Target="slides/slide524.xml"/><Relationship Id="rId1156" Type="http://schemas.openxmlformats.org/officeDocument/2006/relationships/slide" Target="slides/slide1154.xml"/><Relationship Id="rId1363" Type="http://schemas.openxmlformats.org/officeDocument/2006/relationships/slide" Target="slides/slide1361.xml"/><Relationship Id="rId2207" Type="http://schemas.openxmlformats.org/officeDocument/2006/relationships/slide" Target="slides/slide2205.xml"/><Relationship Id="rId2761" Type="http://schemas.openxmlformats.org/officeDocument/2006/relationships/slide" Target="slides/slide2759.xml"/><Relationship Id="rId733" Type="http://schemas.openxmlformats.org/officeDocument/2006/relationships/slide" Target="slides/slide731.xml"/><Relationship Id="rId940" Type="http://schemas.openxmlformats.org/officeDocument/2006/relationships/slide" Target="slides/slide938.xml"/><Relationship Id="rId1016" Type="http://schemas.openxmlformats.org/officeDocument/2006/relationships/slide" Target="slides/slide1014.xml"/><Relationship Id="rId1570" Type="http://schemas.openxmlformats.org/officeDocument/2006/relationships/slide" Target="slides/slide1568.xml"/><Relationship Id="rId2414" Type="http://schemas.openxmlformats.org/officeDocument/2006/relationships/slide" Target="slides/slide2412.xml"/><Relationship Id="rId2621" Type="http://schemas.openxmlformats.org/officeDocument/2006/relationships/slide" Target="slides/slide2619.xml"/><Relationship Id="rId800" Type="http://schemas.openxmlformats.org/officeDocument/2006/relationships/slide" Target="slides/slide798.xml"/><Relationship Id="rId1223" Type="http://schemas.openxmlformats.org/officeDocument/2006/relationships/slide" Target="slides/slide1221.xml"/><Relationship Id="rId1430" Type="http://schemas.openxmlformats.org/officeDocument/2006/relationships/slide" Target="slides/slide1428.xml"/><Relationship Id="rId3048" Type="http://schemas.openxmlformats.org/officeDocument/2006/relationships/slide" Target="slides/slide3046.xml"/><Relationship Id="rId176" Type="http://schemas.openxmlformats.org/officeDocument/2006/relationships/slide" Target="slides/slide174.xml"/><Relationship Id="rId383" Type="http://schemas.openxmlformats.org/officeDocument/2006/relationships/slide" Target="slides/slide381.xml"/><Relationship Id="rId590" Type="http://schemas.openxmlformats.org/officeDocument/2006/relationships/slide" Target="slides/slide588.xml"/><Relationship Id="rId2064" Type="http://schemas.openxmlformats.org/officeDocument/2006/relationships/slide" Target="slides/slide2062.xml"/><Relationship Id="rId2271" Type="http://schemas.openxmlformats.org/officeDocument/2006/relationships/slide" Target="slides/slide2269.xml"/><Relationship Id="rId243" Type="http://schemas.openxmlformats.org/officeDocument/2006/relationships/slide" Target="slides/slide241.xml"/><Relationship Id="rId450" Type="http://schemas.openxmlformats.org/officeDocument/2006/relationships/slide" Target="slides/slide448.xml"/><Relationship Id="rId1080" Type="http://schemas.openxmlformats.org/officeDocument/2006/relationships/slide" Target="slides/slide1078.xml"/><Relationship Id="rId2131" Type="http://schemas.openxmlformats.org/officeDocument/2006/relationships/slide" Target="slides/slide2129.xml"/><Relationship Id="rId103" Type="http://schemas.openxmlformats.org/officeDocument/2006/relationships/slide" Target="slides/slide101.xml"/><Relationship Id="rId310" Type="http://schemas.openxmlformats.org/officeDocument/2006/relationships/slide" Target="slides/slide308.xml"/><Relationship Id="rId1897" Type="http://schemas.openxmlformats.org/officeDocument/2006/relationships/slide" Target="slides/slide1895.xml"/><Relationship Id="rId2948" Type="http://schemas.openxmlformats.org/officeDocument/2006/relationships/slide" Target="slides/slide2946.xml"/><Relationship Id="rId1757" Type="http://schemas.openxmlformats.org/officeDocument/2006/relationships/slide" Target="slides/slide1755.xml"/><Relationship Id="rId1964" Type="http://schemas.openxmlformats.org/officeDocument/2006/relationships/slide" Target="slides/slide1962.xml"/><Relationship Id="rId2808" Type="http://schemas.openxmlformats.org/officeDocument/2006/relationships/slide" Target="slides/slide2806.xml"/><Relationship Id="rId49" Type="http://schemas.openxmlformats.org/officeDocument/2006/relationships/slide" Target="slides/slide47.xml"/><Relationship Id="rId1617" Type="http://schemas.openxmlformats.org/officeDocument/2006/relationships/slide" Target="slides/slide1615.xml"/><Relationship Id="rId1824" Type="http://schemas.openxmlformats.org/officeDocument/2006/relationships/slide" Target="slides/slide1822.xml"/><Relationship Id="rId2598" Type="http://schemas.openxmlformats.org/officeDocument/2006/relationships/slide" Target="slides/slide2596.xml"/><Relationship Id="rId777" Type="http://schemas.openxmlformats.org/officeDocument/2006/relationships/slide" Target="slides/slide775.xml"/><Relationship Id="rId984" Type="http://schemas.openxmlformats.org/officeDocument/2006/relationships/slide" Target="slides/slide982.xml"/><Relationship Id="rId2458" Type="http://schemas.openxmlformats.org/officeDocument/2006/relationships/slide" Target="slides/slide2456.xml"/><Relationship Id="rId2665" Type="http://schemas.openxmlformats.org/officeDocument/2006/relationships/slide" Target="slides/slide2663.xml"/><Relationship Id="rId2872" Type="http://schemas.openxmlformats.org/officeDocument/2006/relationships/slide" Target="slides/slide2870.xml"/><Relationship Id="rId637" Type="http://schemas.openxmlformats.org/officeDocument/2006/relationships/slide" Target="slides/slide635.xml"/><Relationship Id="rId844" Type="http://schemas.openxmlformats.org/officeDocument/2006/relationships/slide" Target="slides/slide842.xml"/><Relationship Id="rId1267" Type="http://schemas.openxmlformats.org/officeDocument/2006/relationships/slide" Target="slides/slide1265.xml"/><Relationship Id="rId1474" Type="http://schemas.openxmlformats.org/officeDocument/2006/relationships/slide" Target="slides/slide1472.xml"/><Relationship Id="rId1681" Type="http://schemas.openxmlformats.org/officeDocument/2006/relationships/slide" Target="slides/slide1679.xml"/><Relationship Id="rId2318" Type="http://schemas.openxmlformats.org/officeDocument/2006/relationships/slide" Target="slides/slide2316.xml"/><Relationship Id="rId2525" Type="http://schemas.openxmlformats.org/officeDocument/2006/relationships/slide" Target="slides/slide2523.xml"/><Relationship Id="rId2732" Type="http://schemas.openxmlformats.org/officeDocument/2006/relationships/slide" Target="slides/slide2730.xml"/><Relationship Id="rId704" Type="http://schemas.openxmlformats.org/officeDocument/2006/relationships/slide" Target="slides/slide702.xml"/><Relationship Id="rId911" Type="http://schemas.openxmlformats.org/officeDocument/2006/relationships/slide" Target="slides/slide909.xml"/><Relationship Id="rId1127" Type="http://schemas.openxmlformats.org/officeDocument/2006/relationships/slide" Target="slides/slide1125.xml"/><Relationship Id="rId1334" Type="http://schemas.openxmlformats.org/officeDocument/2006/relationships/slide" Target="slides/slide1332.xml"/><Relationship Id="rId1541" Type="http://schemas.openxmlformats.org/officeDocument/2006/relationships/slide" Target="slides/slide1539.xml"/><Relationship Id="rId40" Type="http://schemas.openxmlformats.org/officeDocument/2006/relationships/slide" Target="slides/slide38.xml"/><Relationship Id="rId1401" Type="http://schemas.openxmlformats.org/officeDocument/2006/relationships/slide" Target="slides/slide1399.xml"/><Relationship Id="rId287" Type="http://schemas.openxmlformats.org/officeDocument/2006/relationships/slide" Target="slides/slide285.xml"/><Relationship Id="rId494" Type="http://schemas.openxmlformats.org/officeDocument/2006/relationships/slide" Target="slides/slide492.xml"/><Relationship Id="rId2175" Type="http://schemas.openxmlformats.org/officeDocument/2006/relationships/slide" Target="slides/slide2173.xml"/><Relationship Id="rId2382" Type="http://schemas.openxmlformats.org/officeDocument/2006/relationships/slide" Target="slides/slide2380.xml"/><Relationship Id="rId3019" Type="http://schemas.openxmlformats.org/officeDocument/2006/relationships/slide" Target="slides/slide3017.xml"/><Relationship Id="rId147" Type="http://schemas.openxmlformats.org/officeDocument/2006/relationships/slide" Target="slides/slide145.xml"/><Relationship Id="rId354" Type="http://schemas.openxmlformats.org/officeDocument/2006/relationships/slide" Target="slides/slide352.xml"/><Relationship Id="rId1191" Type="http://schemas.openxmlformats.org/officeDocument/2006/relationships/slide" Target="slides/slide1189.xml"/><Relationship Id="rId2035" Type="http://schemas.openxmlformats.org/officeDocument/2006/relationships/slide" Target="slides/slide2033.xml"/><Relationship Id="rId561" Type="http://schemas.openxmlformats.org/officeDocument/2006/relationships/slide" Target="slides/slide559.xml"/><Relationship Id="rId2242" Type="http://schemas.openxmlformats.org/officeDocument/2006/relationships/slide" Target="slides/slide2240.xml"/><Relationship Id="rId214" Type="http://schemas.openxmlformats.org/officeDocument/2006/relationships/slide" Target="slides/slide212.xml"/><Relationship Id="rId421" Type="http://schemas.openxmlformats.org/officeDocument/2006/relationships/slide" Target="slides/slide419.xml"/><Relationship Id="rId1051" Type="http://schemas.openxmlformats.org/officeDocument/2006/relationships/slide" Target="slides/slide1049.xml"/><Relationship Id="rId2102" Type="http://schemas.openxmlformats.org/officeDocument/2006/relationships/slide" Target="slides/slide2100.xml"/><Relationship Id="rId1868" Type="http://schemas.openxmlformats.org/officeDocument/2006/relationships/slide" Target="slides/slide1866.xml"/><Relationship Id="rId2919" Type="http://schemas.openxmlformats.org/officeDocument/2006/relationships/slide" Target="slides/slide2917.xml"/><Relationship Id="rId1728" Type="http://schemas.openxmlformats.org/officeDocument/2006/relationships/slide" Target="slides/slide1726.xml"/><Relationship Id="rId1935" Type="http://schemas.openxmlformats.org/officeDocument/2006/relationships/slide" Target="slides/slide1933.xml"/><Relationship Id="rId3010" Type="http://schemas.openxmlformats.org/officeDocument/2006/relationships/slide" Target="slides/slide3008.xml"/><Relationship Id="rId4" Type="http://schemas.openxmlformats.org/officeDocument/2006/relationships/slide" Target="slides/slide2.xml"/><Relationship Id="rId888" Type="http://schemas.openxmlformats.org/officeDocument/2006/relationships/slide" Target="slides/slide886.xml"/><Relationship Id="rId2569" Type="http://schemas.openxmlformats.org/officeDocument/2006/relationships/slide" Target="slides/slide2567.xml"/><Relationship Id="rId2776" Type="http://schemas.openxmlformats.org/officeDocument/2006/relationships/slide" Target="slides/slide2774.xml"/><Relationship Id="rId2983" Type="http://schemas.openxmlformats.org/officeDocument/2006/relationships/slide" Target="slides/slide2981.xml"/><Relationship Id="rId748" Type="http://schemas.openxmlformats.org/officeDocument/2006/relationships/slide" Target="slides/slide746.xml"/><Relationship Id="rId955" Type="http://schemas.openxmlformats.org/officeDocument/2006/relationships/slide" Target="slides/slide953.xml"/><Relationship Id="rId1378" Type="http://schemas.openxmlformats.org/officeDocument/2006/relationships/slide" Target="slides/slide1376.xml"/><Relationship Id="rId1585" Type="http://schemas.openxmlformats.org/officeDocument/2006/relationships/slide" Target="slides/slide1583.xml"/><Relationship Id="rId1792" Type="http://schemas.openxmlformats.org/officeDocument/2006/relationships/slide" Target="slides/slide1790.xml"/><Relationship Id="rId2429" Type="http://schemas.openxmlformats.org/officeDocument/2006/relationships/slide" Target="slides/slide2427.xml"/><Relationship Id="rId2636" Type="http://schemas.openxmlformats.org/officeDocument/2006/relationships/slide" Target="slides/slide2634.xml"/><Relationship Id="rId2843" Type="http://schemas.openxmlformats.org/officeDocument/2006/relationships/slide" Target="slides/slide2841.xml"/><Relationship Id="rId84" Type="http://schemas.openxmlformats.org/officeDocument/2006/relationships/slide" Target="slides/slide82.xml"/><Relationship Id="rId608" Type="http://schemas.openxmlformats.org/officeDocument/2006/relationships/slide" Target="slides/slide606.xml"/><Relationship Id="rId815" Type="http://schemas.openxmlformats.org/officeDocument/2006/relationships/slide" Target="slides/slide813.xml"/><Relationship Id="rId1238" Type="http://schemas.openxmlformats.org/officeDocument/2006/relationships/slide" Target="slides/slide1236.xml"/><Relationship Id="rId1445" Type="http://schemas.openxmlformats.org/officeDocument/2006/relationships/slide" Target="slides/slide1443.xml"/><Relationship Id="rId1652" Type="http://schemas.openxmlformats.org/officeDocument/2006/relationships/slide" Target="slides/slide1650.xml"/><Relationship Id="rId1305" Type="http://schemas.openxmlformats.org/officeDocument/2006/relationships/slide" Target="slides/slide1303.xml"/><Relationship Id="rId2703" Type="http://schemas.openxmlformats.org/officeDocument/2006/relationships/slide" Target="slides/slide2701.xml"/><Relationship Id="rId2910" Type="http://schemas.openxmlformats.org/officeDocument/2006/relationships/slide" Target="slides/slide2908.xml"/><Relationship Id="rId1512" Type="http://schemas.openxmlformats.org/officeDocument/2006/relationships/slide" Target="slides/slide1510.xml"/><Relationship Id="rId11" Type="http://schemas.openxmlformats.org/officeDocument/2006/relationships/slide" Target="slides/slide9.xml"/><Relationship Id="rId398" Type="http://schemas.openxmlformats.org/officeDocument/2006/relationships/slide" Target="slides/slide396.xml"/><Relationship Id="rId2079" Type="http://schemas.openxmlformats.org/officeDocument/2006/relationships/slide" Target="slides/slide2077.xml"/><Relationship Id="rId2286" Type="http://schemas.openxmlformats.org/officeDocument/2006/relationships/slide" Target="slides/slide2284.xml"/><Relationship Id="rId2493" Type="http://schemas.openxmlformats.org/officeDocument/2006/relationships/slide" Target="slides/slide2491.xml"/><Relationship Id="rId258" Type="http://schemas.openxmlformats.org/officeDocument/2006/relationships/slide" Target="slides/slide256.xml"/><Relationship Id="rId465" Type="http://schemas.openxmlformats.org/officeDocument/2006/relationships/slide" Target="slides/slide463.xml"/><Relationship Id="rId672" Type="http://schemas.openxmlformats.org/officeDocument/2006/relationships/slide" Target="slides/slide670.xml"/><Relationship Id="rId1095" Type="http://schemas.openxmlformats.org/officeDocument/2006/relationships/slide" Target="slides/slide1093.xml"/><Relationship Id="rId2146" Type="http://schemas.openxmlformats.org/officeDocument/2006/relationships/slide" Target="slides/slide2144.xml"/><Relationship Id="rId2353" Type="http://schemas.openxmlformats.org/officeDocument/2006/relationships/slide" Target="slides/slide2351.xml"/><Relationship Id="rId2560" Type="http://schemas.openxmlformats.org/officeDocument/2006/relationships/slide" Target="slides/slide2558.xml"/><Relationship Id="rId118" Type="http://schemas.openxmlformats.org/officeDocument/2006/relationships/slide" Target="slides/slide116.xml"/><Relationship Id="rId325" Type="http://schemas.openxmlformats.org/officeDocument/2006/relationships/slide" Target="slides/slide323.xml"/><Relationship Id="rId532" Type="http://schemas.openxmlformats.org/officeDocument/2006/relationships/slide" Target="slides/slide530.xml"/><Relationship Id="rId1162" Type="http://schemas.openxmlformats.org/officeDocument/2006/relationships/slide" Target="slides/slide1160.xml"/><Relationship Id="rId2006" Type="http://schemas.openxmlformats.org/officeDocument/2006/relationships/slide" Target="slides/slide2004.xml"/><Relationship Id="rId2213" Type="http://schemas.openxmlformats.org/officeDocument/2006/relationships/slide" Target="slides/slide2211.xml"/><Relationship Id="rId2420" Type="http://schemas.openxmlformats.org/officeDocument/2006/relationships/slide" Target="slides/slide2418.xml"/><Relationship Id="rId1022" Type="http://schemas.openxmlformats.org/officeDocument/2006/relationships/slide" Target="slides/slide1020.xml"/><Relationship Id="rId1979" Type="http://schemas.openxmlformats.org/officeDocument/2006/relationships/slide" Target="slides/slide1977.xml"/><Relationship Id="rId1839" Type="http://schemas.openxmlformats.org/officeDocument/2006/relationships/slide" Target="slides/slide1837.xml"/><Relationship Id="rId3054" Type="http://schemas.openxmlformats.org/officeDocument/2006/relationships/slide" Target="slides/slide3052.xml"/><Relationship Id="rId182" Type="http://schemas.openxmlformats.org/officeDocument/2006/relationships/slide" Target="slides/slide180.xml"/><Relationship Id="rId1906" Type="http://schemas.openxmlformats.org/officeDocument/2006/relationships/slide" Target="slides/slide1904.xml"/><Relationship Id="rId2070" Type="http://schemas.openxmlformats.org/officeDocument/2006/relationships/slide" Target="slides/slide2068.xml"/><Relationship Id="rId999" Type="http://schemas.openxmlformats.org/officeDocument/2006/relationships/slide" Target="slides/slide997.xml"/><Relationship Id="rId2887" Type="http://schemas.openxmlformats.org/officeDocument/2006/relationships/slide" Target="slides/slide2885.xml"/><Relationship Id="rId859" Type="http://schemas.openxmlformats.org/officeDocument/2006/relationships/slide" Target="slides/slide857.xml"/><Relationship Id="rId1489" Type="http://schemas.openxmlformats.org/officeDocument/2006/relationships/slide" Target="slides/slide1487.xml"/><Relationship Id="rId1696" Type="http://schemas.openxmlformats.org/officeDocument/2006/relationships/slide" Target="slides/slide1694.xml"/><Relationship Id="rId1349" Type="http://schemas.openxmlformats.org/officeDocument/2006/relationships/slide" Target="slides/slide1347.xml"/><Relationship Id="rId2747" Type="http://schemas.openxmlformats.org/officeDocument/2006/relationships/slide" Target="slides/slide2745.xml"/><Relationship Id="rId2954" Type="http://schemas.openxmlformats.org/officeDocument/2006/relationships/slide" Target="slides/slide2952.xml"/><Relationship Id="rId719" Type="http://schemas.openxmlformats.org/officeDocument/2006/relationships/slide" Target="slides/slide717.xml"/><Relationship Id="rId926" Type="http://schemas.openxmlformats.org/officeDocument/2006/relationships/slide" Target="slides/slide924.xml"/><Relationship Id="rId1556" Type="http://schemas.openxmlformats.org/officeDocument/2006/relationships/slide" Target="slides/slide1554.xml"/><Relationship Id="rId1763" Type="http://schemas.openxmlformats.org/officeDocument/2006/relationships/slide" Target="slides/slide1761.xml"/><Relationship Id="rId1970" Type="http://schemas.openxmlformats.org/officeDocument/2006/relationships/slide" Target="slides/slide1968.xml"/><Relationship Id="rId2607" Type="http://schemas.openxmlformats.org/officeDocument/2006/relationships/slide" Target="slides/slide2605.xml"/><Relationship Id="rId2814" Type="http://schemas.openxmlformats.org/officeDocument/2006/relationships/slide" Target="slides/slide2812.xml"/><Relationship Id="rId55" Type="http://schemas.openxmlformats.org/officeDocument/2006/relationships/slide" Target="slides/slide53.xml"/><Relationship Id="rId1209" Type="http://schemas.openxmlformats.org/officeDocument/2006/relationships/slide" Target="slides/slide1207.xml"/><Relationship Id="rId1416" Type="http://schemas.openxmlformats.org/officeDocument/2006/relationships/slide" Target="slides/slide1414.xml"/><Relationship Id="rId1623" Type="http://schemas.openxmlformats.org/officeDocument/2006/relationships/slide" Target="slides/slide1621.xml"/><Relationship Id="rId1830" Type="http://schemas.openxmlformats.org/officeDocument/2006/relationships/slide" Target="slides/slide1828.xml"/><Relationship Id="rId2397" Type="http://schemas.openxmlformats.org/officeDocument/2006/relationships/slide" Target="slides/slide2395.xml"/><Relationship Id="rId369" Type="http://schemas.openxmlformats.org/officeDocument/2006/relationships/slide" Target="slides/slide367.xml"/><Relationship Id="rId576" Type="http://schemas.openxmlformats.org/officeDocument/2006/relationships/slide" Target="slides/slide574.xml"/><Relationship Id="rId783" Type="http://schemas.openxmlformats.org/officeDocument/2006/relationships/slide" Target="slides/slide781.xml"/><Relationship Id="rId990" Type="http://schemas.openxmlformats.org/officeDocument/2006/relationships/slide" Target="slides/slide988.xml"/><Relationship Id="rId2257" Type="http://schemas.openxmlformats.org/officeDocument/2006/relationships/slide" Target="slides/slide2255.xml"/><Relationship Id="rId2464" Type="http://schemas.openxmlformats.org/officeDocument/2006/relationships/slide" Target="slides/slide2462.xml"/><Relationship Id="rId2671" Type="http://schemas.openxmlformats.org/officeDocument/2006/relationships/slide" Target="slides/slide2669.xml"/><Relationship Id="rId229" Type="http://schemas.openxmlformats.org/officeDocument/2006/relationships/slide" Target="slides/slide227.xml"/><Relationship Id="rId436" Type="http://schemas.openxmlformats.org/officeDocument/2006/relationships/slide" Target="slides/slide434.xml"/><Relationship Id="rId643" Type="http://schemas.openxmlformats.org/officeDocument/2006/relationships/slide" Target="slides/slide641.xml"/><Relationship Id="rId1066" Type="http://schemas.openxmlformats.org/officeDocument/2006/relationships/slide" Target="slides/slide1064.xml"/><Relationship Id="rId1273" Type="http://schemas.openxmlformats.org/officeDocument/2006/relationships/slide" Target="slides/slide1271.xml"/><Relationship Id="rId1480" Type="http://schemas.openxmlformats.org/officeDocument/2006/relationships/slide" Target="slides/slide1478.xml"/><Relationship Id="rId2117" Type="http://schemas.openxmlformats.org/officeDocument/2006/relationships/slide" Target="slides/slide2115.xml"/><Relationship Id="rId2324" Type="http://schemas.openxmlformats.org/officeDocument/2006/relationships/slide" Target="slides/slide2322.xml"/><Relationship Id="rId850" Type="http://schemas.openxmlformats.org/officeDocument/2006/relationships/slide" Target="slides/slide848.xml"/><Relationship Id="rId1133" Type="http://schemas.openxmlformats.org/officeDocument/2006/relationships/slide" Target="slides/slide1131.xml"/><Relationship Id="rId2531" Type="http://schemas.openxmlformats.org/officeDocument/2006/relationships/slide" Target="slides/slide2529.xml"/><Relationship Id="rId503" Type="http://schemas.openxmlformats.org/officeDocument/2006/relationships/slide" Target="slides/slide501.xml"/><Relationship Id="rId710" Type="http://schemas.openxmlformats.org/officeDocument/2006/relationships/slide" Target="slides/slide708.xml"/><Relationship Id="rId1340" Type="http://schemas.openxmlformats.org/officeDocument/2006/relationships/slide" Target="slides/slide1338.xml"/><Relationship Id="rId1200" Type="http://schemas.openxmlformats.org/officeDocument/2006/relationships/slide" Target="slides/slide1198.xml"/><Relationship Id="rId293" Type="http://schemas.openxmlformats.org/officeDocument/2006/relationships/slide" Target="slides/slide291.xml"/><Relationship Id="rId2181" Type="http://schemas.openxmlformats.org/officeDocument/2006/relationships/slide" Target="slides/slide2179.xml"/><Relationship Id="rId3025" Type="http://schemas.openxmlformats.org/officeDocument/2006/relationships/slide" Target="slides/slide3023.xml"/><Relationship Id="rId153" Type="http://schemas.openxmlformats.org/officeDocument/2006/relationships/slide" Target="slides/slide151.xml"/><Relationship Id="rId360" Type="http://schemas.openxmlformats.org/officeDocument/2006/relationships/slide" Target="slides/slide358.xml"/><Relationship Id="rId2041" Type="http://schemas.openxmlformats.org/officeDocument/2006/relationships/slide" Target="slides/slide2039.xml"/><Relationship Id="rId220" Type="http://schemas.openxmlformats.org/officeDocument/2006/relationships/slide" Target="slides/slide218.xml"/><Relationship Id="rId2998" Type="http://schemas.openxmlformats.org/officeDocument/2006/relationships/slide" Target="slides/slide2996.xml"/><Relationship Id="rId2858" Type="http://schemas.openxmlformats.org/officeDocument/2006/relationships/slide" Target="slides/slide2856.xml"/><Relationship Id="rId99" Type="http://schemas.openxmlformats.org/officeDocument/2006/relationships/slide" Target="slides/slide97.xml"/><Relationship Id="rId1667" Type="http://schemas.openxmlformats.org/officeDocument/2006/relationships/slide" Target="slides/slide1665.xml"/><Relationship Id="rId1874" Type="http://schemas.openxmlformats.org/officeDocument/2006/relationships/slide" Target="slides/slide1872.xml"/><Relationship Id="rId2718" Type="http://schemas.openxmlformats.org/officeDocument/2006/relationships/slide" Target="slides/slide2716.xml"/><Relationship Id="rId2925" Type="http://schemas.openxmlformats.org/officeDocument/2006/relationships/slide" Target="slides/slide2923.xml"/><Relationship Id="rId1527" Type="http://schemas.openxmlformats.org/officeDocument/2006/relationships/slide" Target="slides/slide1525.xml"/><Relationship Id="rId1734" Type="http://schemas.openxmlformats.org/officeDocument/2006/relationships/slide" Target="slides/slide1732.xml"/><Relationship Id="rId1941" Type="http://schemas.openxmlformats.org/officeDocument/2006/relationships/slide" Target="slides/slide1939.xml"/><Relationship Id="rId26" Type="http://schemas.openxmlformats.org/officeDocument/2006/relationships/slide" Target="slides/slide24.xml"/><Relationship Id="rId1801" Type="http://schemas.openxmlformats.org/officeDocument/2006/relationships/slide" Target="slides/slide1799.xml"/><Relationship Id="rId687" Type="http://schemas.openxmlformats.org/officeDocument/2006/relationships/slide" Target="slides/slide685.xml"/><Relationship Id="rId2368" Type="http://schemas.openxmlformats.org/officeDocument/2006/relationships/slide" Target="slides/slide2366.xml"/><Relationship Id="rId894" Type="http://schemas.openxmlformats.org/officeDocument/2006/relationships/slide" Target="slides/slide892.xml"/><Relationship Id="rId1177" Type="http://schemas.openxmlformats.org/officeDocument/2006/relationships/slide" Target="slides/slide1175.xml"/><Relationship Id="rId2575" Type="http://schemas.openxmlformats.org/officeDocument/2006/relationships/slide" Target="slides/slide2573.xml"/><Relationship Id="rId2782" Type="http://schemas.openxmlformats.org/officeDocument/2006/relationships/slide" Target="slides/slide2780.xml"/><Relationship Id="rId547" Type="http://schemas.openxmlformats.org/officeDocument/2006/relationships/slide" Target="slides/slide545.xml"/><Relationship Id="rId754" Type="http://schemas.openxmlformats.org/officeDocument/2006/relationships/slide" Target="slides/slide752.xml"/><Relationship Id="rId961" Type="http://schemas.openxmlformats.org/officeDocument/2006/relationships/slide" Target="slides/slide959.xml"/><Relationship Id="rId1384" Type="http://schemas.openxmlformats.org/officeDocument/2006/relationships/slide" Target="slides/slide1382.xml"/><Relationship Id="rId1591" Type="http://schemas.openxmlformats.org/officeDocument/2006/relationships/slide" Target="slides/slide1589.xml"/><Relationship Id="rId2228" Type="http://schemas.openxmlformats.org/officeDocument/2006/relationships/slide" Target="slides/slide2226.xml"/><Relationship Id="rId2435" Type="http://schemas.openxmlformats.org/officeDocument/2006/relationships/slide" Target="slides/slide2433.xml"/><Relationship Id="rId2642" Type="http://schemas.openxmlformats.org/officeDocument/2006/relationships/slide" Target="slides/slide2640.xml"/><Relationship Id="rId90" Type="http://schemas.openxmlformats.org/officeDocument/2006/relationships/slide" Target="slides/slide88.xml"/><Relationship Id="rId407" Type="http://schemas.openxmlformats.org/officeDocument/2006/relationships/slide" Target="slides/slide405.xml"/><Relationship Id="rId614" Type="http://schemas.openxmlformats.org/officeDocument/2006/relationships/slide" Target="slides/slide612.xml"/><Relationship Id="rId821" Type="http://schemas.openxmlformats.org/officeDocument/2006/relationships/slide" Target="slides/slide819.xml"/><Relationship Id="rId1037" Type="http://schemas.openxmlformats.org/officeDocument/2006/relationships/slide" Target="slides/slide1035.xml"/><Relationship Id="rId1244" Type="http://schemas.openxmlformats.org/officeDocument/2006/relationships/slide" Target="slides/slide1242.xml"/><Relationship Id="rId1451" Type="http://schemas.openxmlformats.org/officeDocument/2006/relationships/slide" Target="slides/slide1449.xml"/><Relationship Id="rId2502" Type="http://schemas.openxmlformats.org/officeDocument/2006/relationships/slide" Target="slides/slide2500.xml"/><Relationship Id="rId1104" Type="http://schemas.openxmlformats.org/officeDocument/2006/relationships/slide" Target="slides/slide1102.xml"/><Relationship Id="rId1311" Type="http://schemas.openxmlformats.org/officeDocument/2006/relationships/slide" Target="slides/slide1309.xml"/><Relationship Id="rId197" Type="http://schemas.openxmlformats.org/officeDocument/2006/relationships/slide" Target="slides/slide195.xml"/><Relationship Id="rId2085" Type="http://schemas.openxmlformats.org/officeDocument/2006/relationships/slide" Target="slides/slide2083.xml"/><Relationship Id="rId2292" Type="http://schemas.openxmlformats.org/officeDocument/2006/relationships/slide" Target="slides/slide2290.xml"/><Relationship Id="rId264" Type="http://schemas.openxmlformats.org/officeDocument/2006/relationships/slide" Target="slides/slide262.xml"/><Relationship Id="rId471" Type="http://schemas.openxmlformats.org/officeDocument/2006/relationships/slide" Target="slides/slide469.xml"/><Relationship Id="rId2152" Type="http://schemas.openxmlformats.org/officeDocument/2006/relationships/slide" Target="slides/slide2150.xml"/><Relationship Id="rId124" Type="http://schemas.openxmlformats.org/officeDocument/2006/relationships/slide" Target="slides/slide122.xml"/><Relationship Id="rId331" Type="http://schemas.openxmlformats.org/officeDocument/2006/relationships/slide" Target="slides/slide329.xml"/><Relationship Id="rId2012" Type="http://schemas.openxmlformats.org/officeDocument/2006/relationships/slide" Target="slides/slide2010.xml"/><Relationship Id="rId2969" Type="http://schemas.openxmlformats.org/officeDocument/2006/relationships/slide" Target="slides/slide2967.xml"/><Relationship Id="rId1778" Type="http://schemas.openxmlformats.org/officeDocument/2006/relationships/slide" Target="slides/slide1776.xml"/><Relationship Id="rId1985" Type="http://schemas.openxmlformats.org/officeDocument/2006/relationships/slide" Target="slides/slide1983.xml"/><Relationship Id="rId2829" Type="http://schemas.openxmlformats.org/officeDocument/2006/relationships/slide" Target="slides/slide2827.xml"/><Relationship Id="rId1638" Type="http://schemas.openxmlformats.org/officeDocument/2006/relationships/slide" Target="slides/slide1636.xml"/><Relationship Id="rId1845" Type="http://schemas.openxmlformats.org/officeDocument/2006/relationships/slide" Target="slides/slide1843.xml"/><Relationship Id="rId3060" Type="http://schemas.openxmlformats.org/officeDocument/2006/relationships/presProps" Target="presProps.xml"/><Relationship Id="rId1705" Type="http://schemas.openxmlformats.org/officeDocument/2006/relationships/slide" Target="slides/slide1703.xml"/><Relationship Id="rId1912" Type="http://schemas.openxmlformats.org/officeDocument/2006/relationships/slide" Target="slides/slide1910.xml"/><Relationship Id="rId798" Type="http://schemas.openxmlformats.org/officeDocument/2006/relationships/slide" Target="slides/slide796.xml"/><Relationship Id="rId2479" Type="http://schemas.openxmlformats.org/officeDocument/2006/relationships/slide" Target="slides/slide2477.xml"/><Relationship Id="rId2686" Type="http://schemas.openxmlformats.org/officeDocument/2006/relationships/slide" Target="slides/slide2684.xml"/><Relationship Id="rId2893" Type="http://schemas.openxmlformats.org/officeDocument/2006/relationships/slide" Target="slides/slide2891.xml"/><Relationship Id="rId658" Type="http://schemas.openxmlformats.org/officeDocument/2006/relationships/slide" Target="slides/slide656.xml"/><Relationship Id="rId865" Type="http://schemas.openxmlformats.org/officeDocument/2006/relationships/slide" Target="slides/slide863.xml"/><Relationship Id="rId1288" Type="http://schemas.openxmlformats.org/officeDocument/2006/relationships/slide" Target="slides/slide1286.xml"/><Relationship Id="rId1495" Type="http://schemas.openxmlformats.org/officeDocument/2006/relationships/slide" Target="slides/slide1493.xml"/><Relationship Id="rId2339" Type="http://schemas.openxmlformats.org/officeDocument/2006/relationships/slide" Target="slides/slide2337.xml"/><Relationship Id="rId2546" Type="http://schemas.openxmlformats.org/officeDocument/2006/relationships/slide" Target="slides/slide2544.xml"/><Relationship Id="rId2753" Type="http://schemas.openxmlformats.org/officeDocument/2006/relationships/slide" Target="slides/slide2751.xml"/><Relationship Id="rId2960" Type="http://schemas.openxmlformats.org/officeDocument/2006/relationships/slide" Target="slides/slide2958.xml"/><Relationship Id="rId518" Type="http://schemas.openxmlformats.org/officeDocument/2006/relationships/slide" Target="slides/slide516.xml"/><Relationship Id="rId725" Type="http://schemas.openxmlformats.org/officeDocument/2006/relationships/slide" Target="slides/slide723.xml"/><Relationship Id="rId932" Type="http://schemas.openxmlformats.org/officeDocument/2006/relationships/slide" Target="slides/slide930.xml"/><Relationship Id="rId1148" Type="http://schemas.openxmlformats.org/officeDocument/2006/relationships/slide" Target="slides/slide1146.xml"/><Relationship Id="rId1355" Type="http://schemas.openxmlformats.org/officeDocument/2006/relationships/slide" Target="slides/slide1353.xml"/><Relationship Id="rId1562" Type="http://schemas.openxmlformats.org/officeDocument/2006/relationships/slide" Target="slides/slide1560.xml"/><Relationship Id="rId2406" Type="http://schemas.openxmlformats.org/officeDocument/2006/relationships/slide" Target="slides/slide2404.xml"/><Relationship Id="rId2613" Type="http://schemas.openxmlformats.org/officeDocument/2006/relationships/slide" Target="slides/slide2611.xml"/><Relationship Id="rId1008" Type="http://schemas.openxmlformats.org/officeDocument/2006/relationships/slide" Target="slides/slide1006.xml"/><Relationship Id="rId1215" Type="http://schemas.openxmlformats.org/officeDocument/2006/relationships/slide" Target="slides/slide1213.xml"/><Relationship Id="rId1422" Type="http://schemas.openxmlformats.org/officeDocument/2006/relationships/slide" Target="slides/slide1420.xml"/><Relationship Id="rId2820" Type="http://schemas.openxmlformats.org/officeDocument/2006/relationships/slide" Target="slides/slide2818.xml"/><Relationship Id="rId61" Type="http://schemas.openxmlformats.org/officeDocument/2006/relationships/slide" Target="slides/slide59.xml"/><Relationship Id="rId2196" Type="http://schemas.openxmlformats.org/officeDocument/2006/relationships/slide" Target="slides/slide2194.xml"/><Relationship Id="rId168" Type="http://schemas.openxmlformats.org/officeDocument/2006/relationships/slide" Target="slides/slide166.xml"/><Relationship Id="rId375" Type="http://schemas.openxmlformats.org/officeDocument/2006/relationships/slide" Target="slides/slide373.xml"/><Relationship Id="rId582" Type="http://schemas.openxmlformats.org/officeDocument/2006/relationships/slide" Target="slides/slide580.xml"/><Relationship Id="rId2056" Type="http://schemas.openxmlformats.org/officeDocument/2006/relationships/slide" Target="slides/slide2054.xml"/><Relationship Id="rId2263" Type="http://schemas.openxmlformats.org/officeDocument/2006/relationships/slide" Target="slides/slide2261.xml"/><Relationship Id="rId2470" Type="http://schemas.openxmlformats.org/officeDocument/2006/relationships/slide" Target="slides/slide2468.xml"/><Relationship Id="rId235" Type="http://schemas.openxmlformats.org/officeDocument/2006/relationships/slide" Target="slides/slide233.xml"/><Relationship Id="rId442" Type="http://schemas.openxmlformats.org/officeDocument/2006/relationships/slide" Target="slides/slide440.xml"/><Relationship Id="rId1072" Type="http://schemas.openxmlformats.org/officeDocument/2006/relationships/slide" Target="slides/slide1070.xml"/><Relationship Id="rId2123" Type="http://schemas.openxmlformats.org/officeDocument/2006/relationships/slide" Target="slides/slide2121.xml"/><Relationship Id="rId2330" Type="http://schemas.openxmlformats.org/officeDocument/2006/relationships/slide" Target="slides/slide2328.xml"/><Relationship Id="rId302" Type="http://schemas.openxmlformats.org/officeDocument/2006/relationships/slide" Target="slides/slide300.xml"/><Relationship Id="rId1889" Type="http://schemas.openxmlformats.org/officeDocument/2006/relationships/slide" Target="slides/slide1887.xml"/><Relationship Id="rId1749" Type="http://schemas.openxmlformats.org/officeDocument/2006/relationships/slide" Target="slides/slide1747.xml"/><Relationship Id="rId1956" Type="http://schemas.openxmlformats.org/officeDocument/2006/relationships/slide" Target="slides/slide1954.xml"/><Relationship Id="rId1609" Type="http://schemas.openxmlformats.org/officeDocument/2006/relationships/slide" Target="slides/slide1607.xml"/><Relationship Id="rId1816" Type="http://schemas.openxmlformats.org/officeDocument/2006/relationships/slide" Target="slides/slide1814.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084FBC-0081-41BB-85C0-B2C8D23BDC1C}" type="datetimeFigureOut">
              <a:rPr lang="en-GB" smtClean="0"/>
              <a:t>18/02/2025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30671A-CF18-4306-970B-EA39D9DF6A30}" type="slidenum">
              <a:rPr lang="en-GB" smtClean="0"/>
              <a:t>‹#›</a:t>
            </a:fld>
            <a:endParaRPr lang="en-GB"/>
          </a:p>
        </p:txBody>
      </p:sp>
    </p:spTree>
    <p:extLst>
      <p:ext uri="{BB962C8B-B14F-4D97-AF65-F5344CB8AC3E}">
        <p14:creationId xmlns:p14="http://schemas.microsoft.com/office/powerpoint/2010/main" val="59692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5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33D4866-E2BE-49AC-9E73-CFAE9E6042E3}" type="slidenum">
              <a:rPr lang="en-US" smtClean="0"/>
              <a:pPr>
                <a:defRPr/>
              </a:pPr>
              <a:t>658</a:t>
            </a:fld>
            <a:endParaRPr lang="en-US"/>
          </a:p>
        </p:txBody>
      </p:sp>
    </p:spTree>
    <p:extLst>
      <p:ext uri="{BB962C8B-B14F-4D97-AF65-F5344CB8AC3E}">
        <p14:creationId xmlns:p14="http://schemas.microsoft.com/office/powerpoint/2010/main" val="651892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333D4866-E2BE-49AC-9E73-CFAE9E6042E3}" type="slidenum">
              <a:rPr lang="en-US" smtClean="0"/>
              <a:pPr>
                <a:defRPr/>
              </a:pPr>
              <a:t>692</a:t>
            </a:fld>
            <a:endParaRPr lang="en-US"/>
          </a:p>
        </p:txBody>
      </p:sp>
    </p:spTree>
    <p:extLst>
      <p:ext uri="{BB962C8B-B14F-4D97-AF65-F5344CB8AC3E}">
        <p14:creationId xmlns:p14="http://schemas.microsoft.com/office/powerpoint/2010/main" val="842718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764704"/>
          </a:xfrm>
          <a:prstGeom prst="rect">
            <a:avLst/>
          </a:prstGeom>
        </p:spPr>
        <p:txBody>
          <a:bodyPr/>
          <a:lstStyle>
            <a:lvl1pPr>
              <a:defRPr sz="4400" b="1" u="sng">
                <a:solidFill>
                  <a:srgbClr val="FFC000"/>
                </a:solidFill>
                <a:latin typeface="Times New Roman" pitchFamily="18" charset="0"/>
                <a:cs typeface="Times New Roman"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3910699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6422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39552" y="2708920"/>
            <a:ext cx="8229600" cy="764704"/>
          </a:xfrm>
          <a:prstGeom prst="rect">
            <a:avLst/>
          </a:prstGeom>
        </p:spPr>
        <p:txBody>
          <a:bodyPr/>
          <a:lstStyle>
            <a:lvl1pPr>
              <a:defRPr sz="4400" b="1" u="sng">
                <a:solidFill>
                  <a:srgbClr val="FFC000"/>
                </a:solidFill>
                <a:latin typeface="Times New Roman" pitchFamily="18" charset="0"/>
                <a:cs typeface="Times New Roman"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22381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36329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764704"/>
          </a:xfrm>
          <a:prstGeom prst="rect">
            <a:avLst/>
          </a:prstGeom>
        </p:spPr>
        <p:txBody>
          <a:bodyPr/>
          <a:lstStyle>
            <a:lvl1pPr>
              <a:defRPr sz="4400" b="1" u="sng">
                <a:solidFill>
                  <a:srgbClr val="FFC000"/>
                </a:solidFill>
                <a:latin typeface="Times New Roman" pitchFamily="18" charset="0"/>
                <a:cs typeface="Times New Roman"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299386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5351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39552" y="2708920"/>
            <a:ext cx="8229600" cy="764704"/>
          </a:xfrm>
          <a:prstGeom prst="rect">
            <a:avLst/>
          </a:prstGeom>
        </p:spPr>
        <p:txBody>
          <a:bodyPr/>
          <a:lstStyle>
            <a:lvl1pPr>
              <a:defRPr sz="4400" b="1" u="sng">
                <a:solidFill>
                  <a:srgbClr val="FFC000"/>
                </a:solidFill>
                <a:latin typeface="Times New Roman" pitchFamily="18" charset="0"/>
                <a:cs typeface="Times New Roman"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2387443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05816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FCF9D9-49F7-436F-B57A-6F93BAA6F5B3}"/>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0" y="4350327"/>
            <a:ext cx="9144000" cy="2507673"/>
          </a:xfrm>
          <a:prstGeom prst="rect">
            <a:avLst/>
          </a:prstGeom>
        </p:spPr>
      </p:pic>
    </p:spTree>
    <p:extLst>
      <p:ext uri="{BB962C8B-B14F-4D97-AF65-F5344CB8AC3E}">
        <p14:creationId xmlns:p14="http://schemas.microsoft.com/office/powerpoint/2010/main" val="37252377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rtl="1" eaLnBrk="0" fontAlgn="base" hangingPunct="0">
        <a:spcBef>
          <a:spcPct val="0"/>
        </a:spcBef>
        <a:spcAft>
          <a:spcPct val="0"/>
        </a:spcAft>
        <a:defRPr sz="3600">
          <a:solidFill>
            <a:schemeClr val="bg1"/>
          </a:solidFill>
          <a:latin typeface="+mj-lt"/>
          <a:ea typeface="+mj-ea"/>
          <a:cs typeface="+mj-cs"/>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p:titleStyle>
    <p:body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907641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ctr" rtl="1" eaLnBrk="0" fontAlgn="base" hangingPunct="0">
        <a:spcBef>
          <a:spcPct val="0"/>
        </a:spcBef>
        <a:spcAft>
          <a:spcPct val="0"/>
        </a:spcAft>
        <a:defRPr sz="3600">
          <a:solidFill>
            <a:schemeClr val="bg1"/>
          </a:solidFill>
          <a:latin typeface="+mj-lt"/>
          <a:ea typeface="+mj-ea"/>
          <a:cs typeface="+mj-cs"/>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p:titleStyle>
    <p:body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86.xml"/><Relationship Id="rId13" Type="http://schemas.openxmlformats.org/officeDocument/2006/relationships/slide" Target="slide200.xml"/><Relationship Id="rId18" Type="http://schemas.openxmlformats.org/officeDocument/2006/relationships/slide" Target="slide248.xml"/><Relationship Id="rId3" Type="http://schemas.openxmlformats.org/officeDocument/2006/relationships/slide" Target="slide7.xml"/><Relationship Id="rId7" Type="http://schemas.openxmlformats.org/officeDocument/2006/relationships/slide" Target="slide51.xml"/><Relationship Id="rId12" Type="http://schemas.openxmlformats.org/officeDocument/2006/relationships/slide" Target="slide141.xml"/><Relationship Id="rId17" Type="http://schemas.openxmlformats.org/officeDocument/2006/relationships/slide" Target="slide283.xml"/><Relationship Id="rId2" Type="http://schemas.openxmlformats.org/officeDocument/2006/relationships/slide" Target="slide15.xml"/><Relationship Id="rId16" Type="http://schemas.openxmlformats.org/officeDocument/2006/relationships/slide" Target="slide216.xml"/><Relationship Id="rId20" Type="http://schemas.openxmlformats.org/officeDocument/2006/relationships/slide" Target="slide309.xml"/><Relationship Id="rId1" Type="http://schemas.openxmlformats.org/officeDocument/2006/relationships/slideLayout" Target="../slideLayouts/slideLayout5.xml"/><Relationship Id="rId6" Type="http://schemas.openxmlformats.org/officeDocument/2006/relationships/slide" Target="slide46.xml"/><Relationship Id="rId11" Type="http://schemas.openxmlformats.org/officeDocument/2006/relationships/slide" Target="slide158.xml"/><Relationship Id="rId5" Type="http://schemas.openxmlformats.org/officeDocument/2006/relationships/slide" Target="slide57.xml"/><Relationship Id="rId15" Type="http://schemas.openxmlformats.org/officeDocument/2006/relationships/slide" Target="slide227.xml"/><Relationship Id="rId10" Type="http://schemas.openxmlformats.org/officeDocument/2006/relationships/slide" Target="slide94.xml"/><Relationship Id="rId19" Type="http://schemas.openxmlformats.org/officeDocument/2006/relationships/slide" Target="slide317.xml"/><Relationship Id="rId4" Type="http://schemas.openxmlformats.org/officeDocument/2006/relationships/slide" Target="slide11.xml"/><Relationship Id="rId9" Type="http://schemas.openxmlformats.org/officeDocument/2006/relationships/slide" Target="slide115.xml"/><Relationship Id="rId14" Type="http://schemas.openxmlformats.org/officeDocument/2006/relationships/slide" Target="slide18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slide" Target="slide517.xml"/><Relationship Id="rId13" Type="http://schemas.openxmlformats.org/officeDocument/2006/relationships/slide" Target="slide382.xml"/><Relationship Id="rId3" Type="http://schemas.openxmlformats.org/officeDocument/2006/relationships/slide" Target="slide389.xml"/><Relationship Id="rId7" Type="http://schemas.openxmlformats.org/officeDocument/2006/relationships/slide" Target="slide468.xml"/><Relationship Id="rId12" Type="http://schemas.openxmlformats.org/officeDocument/2006/relationships/slide" Target="slide349.xml"/><Relationship Id="rId2" Type="http://schemas.openxmlformats.org/officeDocument/2006/relationships/slide" Target="slide407.xml"/><Relationship Id="rId1" Type="http://schemas.openxmlformats.org/officeDocument/2006/relationships/slideLayout" Target="../slideLayouts/slideLayout8.xml"/><Relationship Id="rId6" Type="http://schemas.openxmlformats.org/officeDocument/2006/relationships/slide" Target="slide485.xml"/><Relationship Id="rId11" Type="http://schemas.openxmlformats.org/officeDocument/2006/relationships/slide" Target="slide342.xml"/><Relationship Id="rId5" Type="http://schemas.openxmlformats.org/officeDocument/2006/relationships/slide" Target="slide427.xml"/><Relationship Id="rId10" Type="http://schemas.openxmlformats.org/officeDocument/2006/relationships/slide" Target="slide355.xml"/><Relationship Id="rId4" Type="http://schemas.openxmlformats.org/officeDocument/2006/relationships/slide" Target="slide448.xml"/><Relationship Id="rId9" Type="http://schemas.openxmlformats.org/officeDocument/2006/relationships/slide" Target="slide50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extLst>
              <p:ext uri="{D42A27DB-BD31-4B8C-83A1-F6EECF244321}">
                <p14:modId xmlns:p14="http://schemas.microsoft.com/office/powerpoint/2010/main" val="282490193"/>
              </p:ext>
            </p:extLst>
          </p:nvPr>
        </p:nvGraphicFramePr>
        <p:xfrm>
          <a:off x="0" y="877034"/>
          <a:ext cx="9144003" cy="5980968"/>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3100" b="1" dirty="0">
                          <a:solidFill>
                            <a:schemeClr val="bg1"/>
                          </a:solidFill>
                          <a:cs typeface="+mj-cs"/>
                        </a:rPr>
                        <a:t>سبت الرفاع</a:t>
                      </a:r>
                      <a:endParaRPr lang="en-GB" sz="31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3200" b="1" dirty="0">
                          <a:solidFill>
                            <a:schemeClr val="bg1"/>
                          </a:solidFill>
                          <a:cs typeface="+mj-cs"/>
                        </a:rPr>
                        <a:t>احد الرفاع</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3200" b="1" dirty="0">
                          <a:solidFill>
                            <a:schemeClr val="bg1"/>
                          </a:solidFill>
                          <a:cs typeface="+mj-cs"/>
                        </a:rPr>
                        <a:t>الاثنين الـ1</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3200" b="1" dirty="0">
                          <a:solidFill>
                            <a:schemeClr val="bg1"/>
                          </a:solidFill>
                          <a:cs typeface="+mj-cs"/>
                        </a:rPr>
                        <a:t>الثلاثاء الـ1</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2900" b="1" dirty="0">
                          <a:solidFill>
                            <a:schemeClr val="bg1"/>
                          </a:solidFill>
                          <a:cs typeface="+mj-cs"/>
                        </a:rPr>
                        <a:t>الاربعاء الـ1</a:t>
                      </a:r>
                      <a:endParaRPr lang="en-GB" sz="29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2900" b="1" dirty="0">
                          <a:solidFill>
                            <a:schemeClr val="bg1"/>
                          </a:solidFill>
                          <a:cs typeface="+mj-cs"/>
                        </a:rPr>
                        <a:t>الخميس الـ1</a:t>
                      </a:r>
                      <a:endParaRPr lang="en-GB" sz="29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85916122"/>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a:r>
                        <a:rPr lang="ar-EG" sz="3200" b="1" dirty="0">
                          <a:solidFill>
                            <a:schemeClr val="bg1"/>
                          </a:solidFill>
                          <a:cs typeface="+mj-cs"/>
                        </a:rPr>
                        <a:t>الجمعة الـ1</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78227393"/>
                  </a:ext>
                </a:extLst>
              </a:tr>
              <a:tr h="747621">
                <a:tc>
                  <a:txBody>
                    <a:bodyPr/>
                    <a:lstStyle/>
                    <a:p>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a:r>
                        <a:rPr lang="ar-EG" sz="3200" b="1" dirty="0">
                          <a:solidFill>
                            <a:schemeClr val="bg1"/>
                          </a:solidFill>
                          <a:cs typeface="+mj-cs"/>
                        </a:rPr>
                        <a:t>السبت الـ1</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5096162"/>
                  </a:ext>
                </a:extLst>
              </a:tr>
            </a:tbl>
          </a:graphicData>
        </a:graphic>
      </p:graphicFrame>
      <p:sp>
        <p:nvSpPr>
          <p:cNvPr id="4" name="Rectangle 3">
            <a:hlinkClick r:id="rId2" action="ppaction://hlinksldjump"/>
            <a:extLst>
              <a:ext uri="{FF2B5EF4-FFF2-40B4-BE49-F238E27FC236}">
                <a16:creationId xmlns:a16="http://schemas.microsoft.com/office/drawing/2014/main" id="{D0E34D06-402C-453F-91E8-00ED56145A03}"/>
              </a:ext>
            </a:extLst>
          </p:cNvPr>
          <p:cNvSpPr/>
          <p:nvPr/>
        </p:nvSpPr>
        <p:spPr>
          <a:xfrm flipH="1">
            <a:off x="1954310"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6" name="Rectangle 5">
            <a:hlinkClick r:id="rId3" action="ppaction://hlinksldjump"/>
            <a:extLst>
              <a:ext uri="{FF2B5EF4-FFF2-40B4-BE49-F238E27FC236}">
                <a16:creationId xmlns:a16="http://schemas.microsoft.com/office/drawing/2014/main" id="{AC9B5734-B5FE-4E56-B6EB-6CEE9810E9F2}"/>
              </a:ext>
            </a:extLst>
          </p:cNvPr>
          <p:cNvSpPr/>
          <p:nvPr/>
        </p:nvSpPr>
        <p:spPr>
          <a:xfrm flipH="1">
            <a:off x="5688105" y="939032"/>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7" name="Rectangle 6">
            <a:hlinkClick r:id="rId4" action="ppaction://hlinksldjump"/>
            <a:extLst>
              <a:ext uri="{FF2B5EF4-FFF2-40B4-BE49-F238E27FC236}">
                <a16:creationId xmlns:a16="http://schemas.microsoft.com/office/drawing/2014/main" id="{AC795E28-E2A2-4A85-A2B7-6E8192FC4C97}"/>
              </a:ext>
            </a:extLst>
          </p:cNvPr>
          <p:cNvSpPr/>
          <p:nvPr/>
        </p:nvSpPr>
        <p:spPr>
          <a:xfrm flipH="1">
            <a:off x="3814484"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hlinkClick r:id="rId5" action="ppaction://hlinksldjump"/>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2" name="Rectangle 11">
            <a:hlinkClick r:id="rId6" action="ppaction://hlinksldjump"/>
            <a:extLst>
              <a:ext uri="{FF2B5EF4-FFF2-40B4-BE49-F238E27FC236}">
                <a16:creationId xmlns:a16="http://schemas.microsoft.com/office/drawing/2014/main" id="{68D13A50-0C51-4F05-90FB-87F5D34D3945}"/>
              </a:ext>
            </a:extLst>
          </p:cNvPr>
          <p:cNvSpPr/>
          <p:nvPr/>
        </p:nvSpPr>
        <p:spPr>
          <a:xfrm flipH="1">
            <a:off x="5688105" y="1692860"/>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13" name="Rectangle 12">
            <a:hlinkClick r:id="rId7" action="ppaction://hlinksldjump"/>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4" name="Rectangle 13">
            <a:hlinkClick r:id="rId8" action="ppaction://hlinksldjump"/>
            <a:extLst>
              <a:ext uri="{FF2B5EF4-FFF2-40B4-BE49-F238E27FC236}">
                <a16:creationId xmlns:a16="http://schemas.microsoft.com/office/drawing/2014/main" id="{FC73CF15-3BE7-4996-932F-23DF90EBFD57}"/>
              </a:ext>
            </a:extLst>
          </p:cNvPr>
          <p:cNvSpPr/>
          <p:nvPr/>
        </p:nvSpPr>
        <p:spPr>
          <a:xfrm flipH="1">
            <a:off x="67242"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
        <p:nvSpPr>
          <p:cNvPr id="15" name="Rectangle 14">
            <a:hlinkClick r:id="rId9" action="ppaction://hlinksldjump"/>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hlinkClick r:id="rId10" action="ppaction://hlinksldjump"/>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hlinkClick r:id="rId11" action="ppaction://hlinksldjump"/>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hlinkClick r:id="rId12" action="ppaction://hlinksldjump"/>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4" name="Rectangle 23">
            <a:hlinkClick r:id="rId13" action="ppaction://hlinksldjump"/>
            <a:extLst>
              <a:ext uri="{FF2B5EF4-FFF2-40B4-BE49-F238E27FC236}">
                <a16:creationId xmlns:a16="http://schemas.microsoft.com/office/drawing/2014/main" id="{7D2BFBBA-610B-40DD-956C-BA994F8A8D8E}"/>
              </a:ext>
            </a:extLst>
          </p:cNvPr>
          <p:cNvSpPr/>
          <p:nvPr/>
        </p:nvSpPr>
        <p:spPr>
          <a:xfrm flipH="1">
            <a:off x="1954310" y="393225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6" name="Rectangle 25">
            <a:hlinkClick r:id="rId14" action="ppaction://hlinksldjump"/>
            <a:extLst>
              <a:ext uri="{FF2B5EF4-FFF2-40B4-BE49-F238E27FC236}">
                <a16:creationId xmlns:a16="http://schemas.microsoft.com/office/drawing/2014/main" id="{E2786002-EB85-4168-870A-1260F871B03F}"/>
              </a:ext>
            </a:extLst>
          </p:cNvPr>
          <p:cNvSpPr/>
          <p:nvPr/>
        </p:nvSpPr>
        <p:spPr>
          <a:xfrm flipH="1">
            <a:off x="3814484" y="393225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8" name="Rectangle 27">
            <a:hlinkClick r:id="rId15" action="ppaction://hlinksldjump"/>
            <a:extLst>
              <a:ext uri="{FF2B5EF4-FFF2-40B4-BE49-F238E27FC236}">
                <a16:creationId xmlns:a16="http://schemas.microsoft.com/office/drawing/2014/main" id="{637DF9B7-83B5-4B8E-8003-92CA0AE28424}"/>
              </a:ext>
            </a:extLst>
          </p:cNvPr>
          <p:cNvSpPr/>
          <p:nvPr/>
        </p:nvSpPr>
        <p:spPr>
          <a:xfrm flipH="1">
            <a:off x="1954310"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0" name="Rectangle 29">
            <a:hlinkClick r:id="rId16" action="ppaction://hlinksldjump"/>
            <a:extLst>
              <a:ext uri="{FF2B5EF4-FFF2-40B4-BE49-F238E27FC236}">
                <a16:creationId xmlns:a16="http://schemas.microsoft.com/office/drawing/2014/main" id="{55553141-1D64-42C8-B368-288D41ED41CE}"/>
              </a:ext>
            </a:extLst>
          </p:cNvPr>
          <p:cNvSpPr/>
          <p:nvPr/>
        </p:nvSpPr>
        <p:spPr>
          <a:xfrm flipH="1">
            <a:off x="3814484"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2" name="Rectangle 31">
            <a:hlinkClick r:id="rId17" action="ppaction://hlinksldjump"/>
            <a:extLst>
              <a:ext uri="{FF2B5EF4-FFF2-40B4-BE49-F238E27FC236}">
                <a16:creationId xmlns:a16="http://schemas.microsoft.com/office/drawing/2014/main" id="{1115ED6B-5D65-4B80-B111-D3898464DCD5}"/>
              </a:ext>
            </a:extLst>
          </p:cNvPr>
          <p:cNvSpPr/>
          <p:nvPr/>
        </p:nvSpPr>
        <p:spPr>
          <a:xfrm flipH="1">
            <a:off x="1954310" y="543467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4" name="Rectangle 33">
            <a:hlinkClick r:id="rId18" action="ppaction://hlinksldjump"/>
            <a:extLst>
              <a:ext uri="{FF2B5EF4-FFF2-40B4-BE49-F238E27FC236}">
                <a16:creationId xmlns:a16="http://schemas.microsoft.com/office/drawing/2014/main" id="{B8573E83-A3F9-44D7-904A-8BA0C30C3409}"/>
              </a:ext>
            </a:extLst>
          </p:cNvPr>
          <p:cNvSpPr/>
          <p:nvPr/>
        </p:nvSpPr>
        <p:spPr>
          <a:xfrm flipH="1">
            <a:off x="3814484" y="543467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6" name="Rectangle 35">
            <a:hlinkClick r:id="rId19" action="ppaction://hlinksldjump"/>
            <a:extLst>
              <a:ext uri="{FF2B5EF4-FFF2-40B4-BE49-F238E27FC236}">
                <a16:creationId xmlns:a16="http://schemas.microsoft.com/office/drawing/2014/main" id="{DF70FA38-65F1-4CCB-BEBA-BDFACBA6AE12}"/>
              </a:ext>
            </a:extLst>
          </p:cNvPr>
          <p:cNvSpPr/>
          <p:nvPr/>
        </p:nvSpPr>
        <p:spPr>
          <a:xfrm flipH="1">
            <a:off x="1954310"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8" name="Rectangle 37">
            <a:hlinkClick r:id="rId20" action="ppaction://hlinksldjump"/>
            <a:extLst>
              <a:ext uri="{FF2B5EF4-FFF2-40B4-BE49-F238E27FC236}">
                <a16:creationId xmlns:a16="http://schemas.microsoft.com/office/drawing/2014/main" id="{EBA1F8C9-F31C-4DDF-AA29-C56383563153}"/>
              </a:ext>
            </a:extLst>
          </p:cNvPr>
          <p:cNvSpPr/>
          <p:nvPr/>
        </p:nvSpPr>
        <p:spPr>
          <a:xfrm flipH="1">
            <a:off x="3814484"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41" name="Title 8">
            <a:extLst>
              <a:ext uri="{FF2B5EF4-FFF2-40B4-BE49-F238E27FC236}">
                <a16:creationId xmlns:a16="http://schemas.microsoft.com/office/drawing/2014/main" id="{DC75A625-19F5-477C-B1CC-0B73914AB18B}"/>
              </a:ext>
            </a:extLst>
          </p:cNvPr>
          <p:cNvSpPr txBox="1">
            <a:spLocks noGrp="1"/>
          </p:cNvSpPr>
          <p:nvPr>
            <p:ph type="title"/>
          </p:nvPr>
        </p:nvSpPr>
        <p:spPr bwMode="auto">
          <a:xfrm>
            <a:off x="-3" y="19198"/>
            <a:ext cx="9144003" cy="804955"/>
          </a:xfrm>
          <a:prstGeom prst="rect">
            <a:avLst/>
          </a:prstGeom>
          <a:solidFill>
            <a:srgbClr val="1D1D94"/>
          </a:solidFill>
          <a:ln w="28575">
            <a:solidFill>
              <a:srgbClr val="FFC000"/>
            </a:solidFill>
          </a:ln>
          <a:effectLst>
            <a:innerShdw blurRad="114300">
              <a:prstClr val="black"/>
            </a:innerShdw>
          </a:effec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3600">
                <a:solidFill>
                  <a:schemeClr val="bg1"/>
                </a:solidFill>
                <a:latin typeface="+mj-lt"/>
                <a:ea typeface="+mj-ea"/>
                <a:cs typeface="+mj-cs"/>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r>
              <a:rPr lang="ar-EG" sz="4800" b="1" u="none" kern="0" dirty="0">
                <a:solidFill>
                  <a:srgbClr val="FFC000"/>
                </a:solidFill>
                <a:latin typeface="Calibri" panose="020F0502020204030204" pitchFamily="34" charset="0"/>
                <a:ea typeface="Calibri" panose="020F0502020204030204" pitchFamily="34" charset="0"/>
              </a:rPr>
              <a:t>قطمارس الصوم الكبير:</a:t>
            </a:r>
            <a:endParaRPr lang="en-US" sz="4800" b="1" u="none" kern="0" dirty="0">
              <a:solidFill>
                <a:srgbClr val="FFC000"/>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586416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328939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44C52B2-3EA9-432F-815C-63F3F75CFEB3}"/>
              </a:ext>
            </a:extLst>
          </p:cNvPr>
          <p:cNvSpPr txBox="1"/>
          <p:nvPr/>
        </p:nvSpPr>
        <p:spPr>
          <a:xfrm>
            <a:off x="0" y="4328077"/>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جراح وكلوم، وقرحة ملتهبة وما من مرهم </a:t>
            </a:r>
            <a:r>
              <a:rPr lang="ar-EG" sz="4400" b="1" dirty="0">
                <a:solidFill>
                  <a:srgbClr val="FFFFFF"/>
                </a:solidFill>
                <a:latin typeface="Times New Roman (Headings)"/>
                <a:cs typeface="Times New Roman" panose="02020603050405020304" pitchFamily="18" charset="0"/>
              </a:rPr>
              <a:t>يوضع عليها ولا دهن ولا عصائب. أرضكم تخرب. ومدنكم تحرق بالنار. وكوركم تؤكل قدامكم، وقد خربت وهدمها الشعوب الغرباء وتبقى ابنة صهيون</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166568681"/>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7FED5B-D035-44B1-B4F6-F35653E71F10}"/>
              </a:ext>
            </a:extLst>
          </p:cNvPr>
          <p:cNvSpPr txBox="1"/>
          <p:nvPr/>
        </p:nvSpPr>
        <p:spPr>
          <a:xfrm>
            <a:off x="8965" y="44958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للإلهِ وَحدهُ مُخلصنا يسوعَ المسيحِ ربِّنا لهُ المجدُ و الجلالُ و العزة و السلطانُ قبلَ الدهرِ كُلهُ و الآنَّ و إلى جميعِ الدهورِ. آمين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17391206"/>
      </p:ext>
    </p:extLst>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( 23: 6 - 11 )</a:t>
            </a:r>
          </a:p>
        </p:txBody>
      </p:sp>
      <p:sp>
        <p:nvSpPr>
          <p:cNvPr id="30723"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لما عَلِمَ بولس أن قِسماً مِنهم صدوقيونَ و القسم الآخر فريسيون ، صاحَ في المحفلِ أيُها الرجالُ الاخوة أنا فريسي ابن فريسي . و أنا على الرجاءِ و قيامةِ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الأمواتِ أحَاكمُ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3BCEF53-972C-47E5-AD5E-2D4308F68303}"/>
              </a:ext>
            </a:extLst>
          </p:cNvPr>
          <p:cNvSpPr txBox="1"/>
          <p:nvPr/>
        </p:nvSpPr>
        <p:spPr>
          <a:xfrm>
            <a:off x="0" y="4303455"/>
            <a:ext cx="9144000" cy="249299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قالَ ذلكَ وَقعَ اختلافٌ بينَ الفريسيينَ و الصدوقيينَ و انشقتْ الجماعة . فإن الصدوقيينَ يقولونَ ليسَ قيامة ٌ و لا ملاكٌ و لا روحٌ و أما الفريسيونَ فيُقرونَ بذلكَ كله . فحدثَ صياحٌ عظيمٌ و قامَ كتبة مِن قسمِ الفريسيين </a:t>
            </a:r>
            <a:endParaRPr kumimoji="0" lang="en-GB" sz="39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27697556"/>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1EADBE4-31C1-490E-B048-0F4E349D211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طفقوا يُخاصمونَ قائلينَ إنا لا نجدُ في هذا الرجلُ شراً ، فإن كانَ قد كلمَهُ ملاكٌ أو روحٌ فماذا لنا . فلما اشتد الاختلافُ أشفقَ قائدُ الألفِ أن يفسخوا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أورشليمَ كذلكَ ينبغي أن تشهدَ في رومية أيضاً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1202283"/>
      </p:ext>
    </p:extLst>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3" name="Title 1"/>
          <p:cNvSpPr txBox="1">
            <a:spLocks/>
          </p:cNvSpPr>
          <p:nvPr/>
        </p:nvSpPr>
        <p:spPr bwMode="auto">
          <a:xfrm>
            <a:off x="506412"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( 15 : 1 )</a:t>
            </a:r>
          </a:p>
        </p:txBody>
      </p:sp>
      <p:sp>
        <p:nvSpPr>
          <p:cNvPr id="15365"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اللهمْ احفظني فإني عَليكَ تـَوَكلتُ . قـُلتُ للربِّ أنتَ ربي و لستَ تحتاجُ إلى حَسناتي </a:t>
            </a:r>
          </a:p>
        </p:txBody>
      </p:sp>
    </p:spTree>
  </p:cSld>
  <p:clrMapOvr>
    <a:masterClrMapping/>
  </p:clrMapOvr>
  <p:transition spd="slow"/>
</p:sld>
</file>

<file path=ppt/slides/slide10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(11: 14 –26)</a:t>
            </a:r>
          </a:p>
        </p:txBody>
      </p:sp>
      <p:sp>
        <p:nvSpPr>
          <p:cNvPr id="16388" name="Content Placeholder 3"/>
          <p:cNvSpPr txBox="1">
            <a:spLocks/>
          </p:cNvSpPr>
          <p:nvPr/>
        </p:nvSpPr>
        <p:spPr bwMode="auto">
          <a:xfrm>
            <a:off x="-17929"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كانَ يُخرجُ شيطاناً و كانَ ذلكَ أخرسُ . فلما أخرجَ الشيطانُ تكلمَ الأخرسُ فتعجبَ الجموعُ . فقالَ بعضُهم أنهُ ببعلزبول رئيسِ الشياطينَ يُخرجُ الشياطينَ . و آخرونَ طلبوا مِنهُ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آية مِن السماءِ لكي يُجَربوه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63F5DC-A622-4D2E-8DC0-B2A873492BEE}"/>
              </a:ext>
            </a:extLst>
          </p:cNvPr>
          <p:cNvSpPr txBox="1"/>
          <p:nvPr/>
        </p:nvSpPr>
        <p:spPr>
          <a:xfrm>
            <a:off x="-35859" y="43434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فعلمَ أفكارَهم و قالَ لهم كلُ مملكةٍ تنقسمُ على نفسِها تخربُ . و بيتٌ ينقسمُ على بيتٍ يَسقط . فإن انقسم الشيطانُ على نفسِهِ فكيفَ تثبتُ مملكتُهُ . لأنكم تقولونَ أني ببعلزبول اُخرجُ الشياطينَ فأبناؤكم بمَن يُخرجونهم </a:t>
            </a: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08061631"/>
      </p:ext>
    </p:extLst>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Content Placeholder 3"/>
          <p:cNvSpPr txBox="1">
            <a:spLocks/>
          </p:cNvSpPr>
          <p:nvPr/>
        </p:nvSpPr>
        <p:spPr bwMode="auto">
          <a:xfrm>
            <a:off x="0" y="46482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فمِن أجلِ هذا هم يَحكمونَ عليكم . و إن كنتُ أنا بإصبعِ اللهِ أخرجُ الشياطينَ فقد اقتربَ مِنكم ملكوتَ اللهِ . إذا كانَ القوي المُتسلحُ يُحافظ على دارِهِ تكونَ أمتعته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أمانٍ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EB8244-61A8-4CEE-9EC1-6FDBE51972AB}"/>
              </a:ext>
            </a:extLst>
          </p:cNvPr>
          <p:cNvSpPr txBox="1"/>
          <p:nvPr/>
        </p:nvSpPr>
        <p:spPr>
          <a:xfrm>
            <a:off x="0" y="47244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لكنْ إذا جاءَ عليه مَن هوَ أقوى مِنه و غلبَه فإنهُ ينزعُ سلاحه الذي كانَ يعتمدُ عليه و يُوزعُ غنائمَهُ . مَن ليسَ معي فهوَ عليَّ و مَن لا يَجمعُ مَعي فهو يُفرقُ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6899636"/>
      </p:ext>
    </p:extLst>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80FA489-B6C6-43F8-B1E0-21B1CA119877}"/>
              </a:ext>
            </a:extLst>
          </p:cNvPr>
          <p:cNvSpPr txBox="1"/>
          <p:nvPr/>
        </p:nvSpPr>
        <p:spPr>
          <a:xfrm>
            <a:off x="0" y="4303455"/>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الروحَ النجسَ إذا خرجَ مِن الإنسان طافَ في أمكنةِ لا ماء بها يَطلبُ راحة . فإذا لم يجدها يقولُ أرجعُ إلى بيتي الذي خرجتُ مِنه . فيأتي فيجده مكنوساً مُزيناً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2452961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كمظلة في كرم، وكمثل المحرس المنقطع في المقتأة، وكالمدينة المنهوبة. ولولا أن رب الجنود  أبقى لنا بقية لصرنا مثل سدوم وشابهنا عمورة.  اسمعوا كلام الرب يا قضاة سدوم، أصغوا إلى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27703610"/>
      </p:ext>
    </p:extLst>
  </p:cSld>
  <p:clrMapOvr>
    <a:masterClrMapping/>
  </p:clrMapOvr>
  <p:transition spd="slow"/>
</p:sld>
</file>

<file path=ppt/slides/slide10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فيذهبُ حينئذٍ و يأخذ سبعة أرواحٍ آخرينَ شراً مِنه فيأتونَ و يسكنونَ هناكَ . فتكونَ أواخرُ ذلكَ الإنسان شراً مِن أوائلِه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162028"/>
      </p:ext>
    </p:extLst>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a:t>
            </a:r>
            <a:br>
              <a:rPr lang="ar-EG" dirty="0"/>
            </a:br>
            <a:r>
              <a:rPr lang="ar-EG" dirty="0"/>
              <a:t>3 سبت</a:t>
            </a:r>
            <a:endParaRPr lang="en-US" dirty="0"/>
          </a:p>
        </p:txBody>
      </p:sp>
      <p:sp>
        <p:nvSpPr>
          <p:cNvPr id="9219" name="Title 1"/>
          <p:cNvSpPr txBox="1">
            <a:spLocks/>
          </p:cNvSpPr>
          <p:nvPr/>
        </p:nvSpPr>
        <p:spPr bwMode="auto">
          <a:xfrm>
            <a:off x="0" y="359839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( 129: 1، 2 )</a:t>
            </a:r>
          </a:p>
        </p:txBody>
      </p:sp>
      <p:sp>
        <p:nvSpPr>
          <p:cNvPr id="9221" name="Content Placeholder 3"/>
          <p:cNvSpPr txBox="1">
            <a:spLocks/>
          </p:cNvSpPr>
          <p:nvPr/>
        </p:nvSpPr>
        <p:spPr bwMode="auto">
          <a:xfrm>
            <a:off x="0" y="42672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panose="02020603050405020304" pitchFamily="18" charset="0"/>
                <a:cs typeface="Times New Roman" panose="02020603050405020304" pitchFamily="18" charset="0"/>
              </a:rPr>
              <a:t>من الأعماق صرخت إليك يا رب، يا رب استمع صوتي. لتكن أذناك مصغيتين، إلى صوت تضرعي.</a:t>
            </a:r>
          </a:p>
        </p:txBody>
      </p:sp>
    </p:spTree>
    <p:extLst>
      <p:ext uri="{BB962C8B-B14F-4D97-AF65-F5344CB8AC3E}">
        <p14:creationId xmlns:p14="http://schemas.microsoft.com/office/powerpoint/2010/main" val="983299050"/>
      </p:ext>
    </p:extLst>
  </p:cSld>
  <p:clrMapOvr>
    <a:masterClrMapping/>
  </p:clrMapOvr>
  <p:transition spd="slow"/>
</p:sld>
</file>

<file path=ppt/slides/slide10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مرقس ( 10: 17 ـ 27 )</a:t>
            </a:r>
          </a:p>
        </p:txBody>
      </p:sp>
      <p:sp>
        <p:nvSpPr>
          <p:cNvPr id="1024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وفيما هو خارج إلى الطريق، أسرع واحد وجثا  على ركبتيه وسأله: "أيها المعلم الصالح، ماذا  أعمل لأرث الحياة الأبدية؟". فقال له يسوع:  "لماذا تدعوني الصالح؟ ليس أحد صالحًا إلا الله</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7966831"/>
      </p:ext>
    </p:extLst>
  </p:cSld>
  <p:clrMapOvr>
    <a:masterClrMapping/>
  </p:clrMapOvr>
  <p:transition spd="slow"/>
</p:sld>
</file>

<file path=ppt/slides/slide10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13E4F6-25D2-4F4A-8739-7F3C66AAB3A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وحده. أنت تعرف الوصايا: لا تقتل. لا تزن. لا  تسرق لا تشهد بالزور لا تسلب أكرم أباك وأمك".  فقال له: "يا معلم هذه كلها حفظتها منذ حداثتي".  فنظر إليه يسوع وأحبه، وقال له: "أتريد أن تكون</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812917103"/>
      </p:ext>
    </p:extLst>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E085F7E-9857-42C8-BC41-7320AF1C027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كاملا يعوزك شيء واحد: اذهب بع كل ما لك  وأعطه للمساكين، فتربح لك كنزًا في السماء،  وتعال اتبعني حاملًا الصليب". أما هو فاغتم من  القول ومضى حزينًا، لأنه كان ذا أموالٍ كثيرةٍ. فنظر</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967661527"/>
      </p:ext>
    </p:extLst>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0F23AD-BA53-40D7-A40E-32B237353E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يسوع وقال لتلاميذه: "ما أعسر دخول ذوي  الأموال إلى ملكوت الله!" فخاف التلاميذ من الكلام.  فأجابهم يسوع أيضًا وقال: "يا بني، ما أعسر  دخول المتكلين على الأموال إلى ملكوت الله! مرور</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152503228"/>
      </p:ext>
    </p:extLst>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F0F5BD-1356-4144-9032-21383476AE9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جملٍ في ثقب إبرةٍ أيسر من أن يدخل غني إلى  ملكوت الله" فبهتوا إلى الغاية قائلين له: "من  يستطيع أن يخلص ؟". فنظر إليهم يسوع وقال:  "عند الناس غير مستطاع، ولكن ليس عند الله؛</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966264588"/>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858F7C9-882E-4621-A3A0-1864DF56C5C1}"/>
              </a:ext>
            </a:extLst>
          </p:cNvPr>
          <p:cNvSpPr txBox="1"/>
          <p:nvPr/>
        </p:nvSpPr>
        <p:spPr>
          <a:xfrm>
            <a:off x="0" y="4419600"/>
            <a:ext cx="9144000" cy="840230"/>
          </a:xfrm>
          <a:prstGeom prst="rect">
            <a:avLst/>
          </a:prstGeom>
          <a:noFill/>
        </p:spPr>
        <p:txBody>
          <a:bodyPr vert="horz" rtlCol="0">
            <a:spAutoFit/>
          </a:bodyPr>
          <a:lstStyle/>
          <a:p>
            <a:pPr algn="justLow" rtl="1">
              <a:lnSpc>
                <a:spcPct val="90000"/>
              </a:lnSpc>
            </a:pPr>
            <a:r>
              <a:rPr lang="ar-EG" sz="5400" b="1" dirty="0">
                <a:solidFill>
                  <a:srgbClr val="FFFFFF"/>
                </a:solidFill>
                <a:latin typeface="Times New Roman" panose="02020603050405020304" pitchFamily="18" charset="0"/>
                <a:cs typeface="+mj-cs"/>
              </a:rPr>
              <a:t>لأن كل شيءٍ مستطاع عند الله".</a:t>
            </a:r>
            <a:endParaRPr lang="en-GB" sz="5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776831814"/>
      </p:ext>
    </p:extLst>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5661134"/>
      </p:ext>
    </p:extLst>
  </p:cSld>
  <p:clrMapOvr>
    <a:masterClrMapping/>
  </p:clrMapOvr>
  <p:transition advClick="0" advTm="0"/>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D13251-00AC-4FA4-ACF6-A7B7E01E16E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شريعة إلهنا يا شعب عمورة: " ما فائدتي من كثرة ذبائحكم، يقول الرب؟ قد شبعت من محرقات  الكباش وشحم المسمنات، وأصبح دم العجول </a:t>
            </a:r>
            <a:r>
              <a:rPr lang="ar-EG" sz="4400" b="1" dirty="0">
                <a:solidFill>
                  <a:srgbClr val="FFFFFF"/>
                </a:solidFill>
                <a:latin typeface="Times New Roman (Headings)"/>
                <a:cs typeface="Times New Roman" panose="02020603050405020304" pitchFamily="18" charset="0"/>
              </a:rPr>
              <a:t>والحملان والنيوس لا يرضيني حينما تأتون</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430148261"/>
      </p:ext>
    </p:extLst>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سبت 3</a:t>
            </a:r>
            <a:endParaRPr lang="en-US" dirty="0"/>
          </a:p>
        </p:txBody>
      </p:sp>
      <p:sp>
        <p:nvSpPr>
          <p:cNvPr id="2560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الثانية إلى أهل كورنثوس ( 7 : 2 ـ 11 )</a:t>
            </a:r>
          </a:p>
        </p:txBody>
      </p:sp>
      <p:sp>
        <p:nvSpPr>
          <p:cNvPr id="25604" name="Content Placeholder 3"/>
          <p:cNvSpPr txBox="1">
            <a:spLocks/>
          </p:cNvSpPr>
          <p:nvPr/>
        </p:nvSpPr>
        <p:spPr bwMode="auto">
          <a:xfrm>
            <a:off x="0" y="4406856"/>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اِقبلُونَا. فأننا لم نَظِلم أحَداً. ولَم نُفسِد أحَداً. ولَم نَطمَعْ في أحَدٍ. ولست أقُولُ ذلك للقضاء عليكُم، فإنَّي قد قُلتُ سَابقاً إنَّكُم في قُلُوبنا، لنمُوتَ معكُم ونحيا معكُم. إنَّ لي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092352880"/>
      </p:ext>
    </p:extLst>
  </p:cSld>
  <p:clrMapOvr>
    <a:masterClrMapping/>
  </p:clrMapOvr>
  <p:transition spd="slow"/>
</p:sld>
</file>

<file path=ppt/slides/slide10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402DFE-B45B-43B6-B7E0-7D9D74A1A7F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بكم ثقةٌ عظيمةٌ، ولي بكُم فخراً عظيماً. وقد امتلأتُ تَعزيةً وازددتُ فرحاً في جميع ضيقاتنا. لأنَّنا لمَّا قدمنا إلى مكدونيَّةَ لَم يكُن لجَسدنا شيءٌ مِن الرَّاحةِ مُتضايقين في كُلِّ شيءٍ: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37322295"/>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A19FCE7-DC6F-40C7-8E93-6012FAD407E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خارجٍ حُرُوبٌ، ومِن الداخل مخاوف. لكنَّ اللَّه الذي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08569483"/>
      </p:ext>
    </p:extLst>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يُعزِّي المُتواضعين قد عزَّانا بحضور تيطُس. وليس بمجيئهِ فقط بَل أيضاً بالتَّعزيةِ التي تعزَّى بها بسببكُم، وهُو يُخبرُنا بشوقكُم ونوحكُم وغيرتكُم علينا، حتى إنِّي فرحتُ كثيراً. لأنِّي وإن كُنتُ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1879802"/>
      </p:ext>
    </p:extLst>
  </p:cSld>
  <p:clrMapOvr>
    <a:masterClrMapping/>
  </p:clrMapOvr>
  <p:transition spd="slow"/>
</p:sld>
</file>

<file path=ppt/slides/slide10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191A15-CE3B-4688-B883-322EDD3D91D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أحزنتُكُم بالرِّسالةِ لستُ أندمُ، وإن كُنتُ قد ندمتُ لأنني أنظر أن تلك الرِّسالة أحزنتكم ولو إلى ساعةٍ. الآن أنا أفرحُ، لا لأنَّكُم حزنتُم، بل لأنَّ حزنكُم للتَّوبةِ. لأنَّكُم حزنتُم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423599"/>
      </p:ext>
    </p:extLst>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C3818A-0D47-4489-BDF0-3FB89D22FC5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للَّـهِ لكي لا تخسروا منَّا في شيءٍ. لأنَّ الحُزن الذي في اللَّـهِ يُنشئُ توبةً للخلاص بلا ندامةٍ، أمَّا حُزنُ العالمِ فيُنشئُ موتاً.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4565018"/>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 ها هُوذا الحُزن الذي حزنتمُوه المُختص باللَّه، كم أنشأ فيكُم: مِنَ الاجتهادِ، بل مِنَ الاحتجاجِ، بل مِنَ الغيظِ، بل مِنَ الخوفِ، بل مِنَ الشَّوقِ، بل مِنَ الغيرةِ، بل مِنَ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92112223"/>
      </p:ext>
    </p:extLst>
  </p:cSld>
  <p:clrMapOvr>
    <a:masterClrMapping/>
  </p:clrMapOvr>
  <p:transition spd="slow"/>
</p:sld>
</file>

<file path=ppt/slides/slide10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03E5D3-3C29-454F-8483-C72FC5AA51A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الانتقامِ. وقد أظهرتُم أنفُسكُم في كُلِّ شيءٍ أبرياءُ مِن الأمرِ.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80744239"/>
      </p:ext>
    </p:extLst>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14 ـ 26 )</a:t>
            </a:r>
          </a:p>
        </p:txBody>
      </p:sp>
      <p:sp>
        <p:nvSpPr>
          <p:cNvPr id="28675"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ما المنفعةُ يا إخوتي إذا قالَ أحدٌ أنَّ لهُ إيمان ولكن ليسَ له أعمالٌ، هل يَقدِرُ الإيمانُ أن يُخلِّصهُ؟ إن كانَ أخٌ أو أُختٌ عُريانَين ومُعتازينِ للقوتِ اليوميِّ، فقال لهُمَا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4810039"/>
      </p:ext>
    </p:extLst>
  </p:cSld>
  <p:clrMapOvr>
    <a:masterClrMapping/>
  </p:clrMapOvr>
  <p:transition spd="slow"/>
</p:sld>
</file>

<file path=ppt/slides/slide10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8DA405-CC00-4186-82A8-6BDDD8B531BC}"/>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أحدُكُمُ: " أذهبا بسلام، واستدفيا واشبعا " ولم تُعطُوهُمَا حاجاتِ الجسدِ، فما المنفعةُ؟ هكذا الإيمانُ أيضاً، إن لم يَكُن لهُ أعمالٌ، فهو ميِّتٌ في ذاتهِ. لكن يَقولُ قائل: " أنت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4146291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لتظهروا أمامي، من طلب هذا من أيديكم حتى  تدوسوا دوري؟ لا تعودوا تأتوني بتقدمة باطلة، إنما البخور هو مكرهة لي. رؤوس شهوركم</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Times New Roman" panose="02020603050405020304" pitchFamily="18" charset="0"/>
              </a:rPr>
              <a:t>وسبوتكم وأعيادكم لست أطيقها إنما هي إثم</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21430415"/>
      </p:ext>
    </p:extLst>
  </p:cSld>
  <p:clrMapOvr>
    <a:masterClrMapping/>
  </p:clrMapOvr>
  <p:transition spd="slow"/>
</p:sld>
</file>

<file path=ppt/slides/slide10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09341F-E86B-4A84-BE0D-921BE14C1DE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 إيمانٌ، وأنا لي أعمالٌ! " فأرني إيمانكَ بدون أعمالكَ وأنا أريك</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86669096"/>
      </p:ext>
    </p:extLst>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6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بأعمالي إيماني. أنت تُؤمنُ أنَّ اللَّهَ واحدٌ. فحسناً تفعلُ. والشَّيَاطينُ أيضاً يُؤمِنُونَ ويرتعدون! ولكن هل تريد أن تعلمَ أيُّها الإنسانُ الباطلُ أنَّ الإيمانَ بدُونِ أعمال مَيِّتٌ؟ ألم يتبرَّر إبراهيمُ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6549198"/>
      </p:ext>
    </p:extLst>
  </p:cSld>
  <p:clrMapOvr>
    <a:masterClrMapping/>
  </p:clrMapOvr>
  <p:transition spd="slow"/>
</p:sld>
</file>

<file path=ppt/slides/slide10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1FA112-13C6-4757-AC04-E594202E39A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أبونا بالأعمال، إذ قدَّمَ إسحقَ ابنهُ على الم؟ فترى أنَّ الإيمانَ عَمِلَ معَ أعمالهِ، وبالأعمال أُكمِلَ الإيمانُ، وتَمَّ الكتابُ القائِلُ: " فآمنَ إبراهيمُ باللَّهِ فَحُسِبَ لهُ بِرّاً " ودُعِيَ خَلِيلَ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49317932"/>
      </p:ext>
    </p:extLst>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2D4205-409F-44CB-8AB3-7170C7AB9DC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ترونَ إذاً أنَّ الإنسان بالأعمال يتبرَّرُ لا بالإيمان وحدهُ. وكذلكَ راحابُ الزَّانيةُ أيضاً، ألم تُبرر بالأعمالِ، إذ قَبلت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91589475"/>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الجاسوسين وأخرجتهُما من طريق آخر فإنَّهُ كما أنَّ الجسدَ بغير رُوحٍ ميِّتٌ، كذلك الإيمانُ أيضاً بدُون أعمالٍ ميِّتٌ.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11020895"/>
      </p:ext>
    </p:extLst>
  </p:cSld>
  <p:clrMapOvr>
    <a:masterClrMapping/>
  </p:clrMapOvr>
  <p:transition spd="slow"/>
</p:sld>
</file>

<file path=ppt/slides/slide10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( 23 : 12 ـ 35 )</a:t>
            </a:r>
          </a:p>
        </p:txBody>
      </p:sp>
      <p:sp>
        <p:nvSpPr>
          <p:cNvPr id="33795"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صار النَّهار عمل بعضُ اليهُود اتِّفاقاً، وحرمُوا أنفُسهُم قائلين: إنَّهُم لا يأكُلون ولا يشربُون حتى يقتُلوا بولس. وكان الذين عقدوا هذا التَّحالُف أكثر مِن أربعين. فتقدَّمُوا إلى رُؤساء الكهنة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09449165"/>
      </p:ext>
    </p:extLst>
  </p:cSld>
  <p:clrMapOvr>
    <a:masterClrMapping/>
  </p:clrMapOvr>
  <p:transition spd="slow"/>
</p:sld>
</file>

<file path=ppt/slides/slide10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CF0CE4-CBBF-419D-A9B8-9E430BD4623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والشُّيُوخ وقالوا: " قد حرمنا أنفُسنا حرماً أن لا نذُوق شيئاً حتى نقتُل بولس. فالآن أشيروا أنتُم مع المحفل على قائد الألف كي يُنزلهُ إليكُم غداً، كأنَّكُم مُزمعُون أن تفحصُوا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17813183"/>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39677C-5E83-48A9-BDBE-AAC59310827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بأكثر تدقيق أعمالُه. ونحنُ، مُستعدُّين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26957088"/>
      </p:ext>
    </p:extLst>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لقتلهِ قبل أن يقترب ". فسمع ابن أُخت بولس بهذه المكيدة، فجاء ودخل المُعسكر وأخبر بولس. فأستدعى بولسُ واحد مِن قُوَّاد المئاتِ وقال: " اذهب بهذا الفتى إلى قائد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78642264"/>
      </p:ext>
    </p:extLst>
  </p:cSld>
  <p:clrMapOvr>
    <a:masterClrMapping/>
  </p:clrMapOvr>
  <p:transition spd="slow"/>
</p:sld>
</file>

<file path=ppt/slides/slide10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0A569B-9DB9-41AD-B2FA-9272E457D03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الألف، فإنَّ عندهُ شيئاً يُخبرُهُ بهِ ". فأخذه وأحضره إلى قائد الألف وقال: " إن بولس الأسير قد دعاني، وطلب أن أحضر هذا الفتى إليكَ وهُو عندهُ شيءٌ يقُولُهُ لك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825996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44C8DB-6657-4C03-BD10-FEC55BD80413}"/>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واحتفال رؤوس شهوركم وأعيادكم بغضتها نفسي  صارت علي ثقلا. وقد سئمت احتمالها. فحين  تبسطون أيديكم أسترعيني عنكم، وإن أكثرتم الصلاة لا أستمع لكم. لأن أيديكم مملوءة من  الدماء.</a:t>
            </a:r>
            <a:br>
              <a:rPr lang="en-US" sz="4300" b="1" dirty="0">
                <a:solidFill>
                  <a:srgbClr val="FFFFFF"/>
                </a:solidFill>
                <a:latin typeface="Times New Roman (Headings)"/>
                <a:cs typeface="+mj-c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361084323"/>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F0ACC8-7B1B-4E02-9678-8C92A6C78BC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فأخذه قائد الألف بيده وأنفرد بهِ على حدة، وسأله: " ما عندك تُخبرني بهِ؟ " فقال: " إنَّ اليهُود قد تعاهدوا أن يطلُبوا مِنكَ أن تُحدر بولس غداً إلى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57280826"/>
      </p:ext>
    </p:extLst>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DD4852-E022-4C8E-A102-4CA872A7905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المحفل، كأنَّهُ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25245615"/>
      </p:ext>
    </p:extLst>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مُزمع أن يبحث عن أمره بحثاً دقيقاً. فلا تنقد إليهِم، فإنَّهُ كمن له أكثر مِن أربعين رجُلاً، قد حرمُوا أنفُسهُم أن لا يأكُلوا ولا يشربُوا حتى يقتُلوهُ. وهُمُ الآن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85825168"/>
      </p:ext>
    </p:extLst>
  </p:cSld>
  <p:clrMapOvr>
    <a:masterClrMapping/>
  </p:clrMapOvr>
  <p:transition spd="slow"/>
</p:sld>
</file>

<file path=ppt/slides/slide10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A3FBCC-53A8-48CC-9B8C-6D20DA53F54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مُستعِدُّون مُنتظرُون الوعدَ مِنكَ ". فصرف قائد الألف الفتى مُوصياً إيَّاهُ أن: " لا تقُل لأحدٍ إنَّك أعلمتني بهذا ". ثُمَّ دعا اثنين مِن قُواد المئات وقال: " أعدَّا مِئتي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88686016"/>
      </p:ext>
    </p:extLst>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1BD928-67EC-4741-B41F-1377CD00BAE9}"/>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جندي لينطلقوا إلى قيصريَّة، وسبعين فارساً ومِئتي رامحٍ، مِن السَّاعة الثَّالثة مِن اللَّيل. وأن يُقـدِّما دوابَّ لِيُركبا بولس ويُوصلاهُ سالماً إلى فيلكس الـوالي ". لأنـه خـاف</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72838405"/>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 يختطفه اليهود ويقتلوه ثم يُشكي هو كأنه ارتشى وكتب رسالةً حاويةً هذه الصُّورة: " كلوديوس ليسياسُ، يُهدي سلاماً إلى العزيز فيلكس الوالي: إن اليهود قد أمسكوا هذا الرَّجُلُ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46503229"/>
      </p:ext>
    </p:extLst>
  </p:cSld>
  <p:clrMapOvr>
    <a:masterClrMapping/>
  </p:clrMapOvr>
  <p:transition spd="slow"/>
</p:sld>
</file>

<file path=ppt/slides/slide10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68E663-4876-4884-8D75-84676AE345D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وأزمعوا أن يقتُلُوهُ، فأقبلت بجند وأنقذتُهُ، لمَّا علمتُ أنَّهُ رُومانيٌّ. وكُنتُ أُريدُ أن أعلم العِلَّة التي لأجلها كانوا يشتكُون عليهِ، فأنزلتُهُ إلى محفلهم، فوجدتُهُ مشكُوًّا عليهِ مِن جهة مسائل نامُوسهم.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04055253"/>
      </p:ext>
    </p:extLst>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E0D84E5-84A2-4061-813D-0CB86BB13BF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ولكنَّ شكوى تستوجب الموت أو القُيُود لم تكُن عليهِ. ثُمَّ لمَّا علمتُ بمكيدةٍ عتيدةٍ أن تصير على الرَّجُل 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31701702"/>
      </p:ext>
    </p:extLst>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اليهُود أرسلتُهُ للوقت إليكَ آمراً المُشتكينَ أيضاً أن يقُولُوا لديكَ ما عليهِ. كُن مُعافى ". فأخذ الجند بولس كما أُمرُوا، ومضوا بهِ ليلاً إلى أنتيباتريس. وفي الغد تركُوا الفُرسان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59201137"/>
      </p:ext>
    </p:extLst>
  </p:cSld>
  <p:clrMapOvr>
    <a:masterClrMapping/>
  </p:clrMapOvr>
  <p:transition spd="slow"/>
</p:sld>
</file>

<file path=ppt/slides/slide10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73DDED-9D3F-40B8-831B-A50AE839B0F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يمضون معهُ ورجعُوا إلى المُعسكر. فبلغ أُولئك إلى قيصريَّة ودفعُوا الرِّسالة إلى الوالي، وأقاموا بولس لديهِ. فلمَّا قرأ الوالي الرِّسالة، وسأل من أيَّة ولايةٍ هو، ووجد أنَّهُ مِن كليكيَّة، قال: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8551953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023C27-F265-4E70-A3F8-75736A339A6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فاغتسلوا. وتطهروا. وأزيلوا شر أعمالكم من أمام عيني. وكفوا عن الإساءة. تعلموا الإحسان  والتمسوا الإنصاف أغيثوا المظلوم. وانصفوا اليتيم  وحاموا عن الأرملة. تعالوا نتحاجج، يقول الرب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544739730"/>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5287EC-D2C7-4A6B-877C-91F17763D09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سأسمعُ مِنكَ متى حضر المُشتكُون عليكَ أيضاً ". ثم أمر أن يُحرس في قصر هيرودس.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04585498"/>
      </p:ext>
    </p:extLst>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5" name="Content Placeholder 3"/>
          <p:cNvSpPr txBox="1">
            <a:spLocks/>
          </p:cNvSpPr>
          <p:nvPr/>
        </p:nvSpPr>
        <p:spPr bwMode="auto">
          <a:xfrm>
            <a:off x="419100" y="54102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أُسَبِّحُ وأُرتِّلُ للرَّبِّ. استمع يارب ي الذي بهِ دعوتك. ارحمني واستجب لي، فان لك قال قلبي.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8" name="Title 1"/>
          <p:cNvSpPr txBox="1">
            <a:spLocks/>
          </p:cNvSpPr>
          <p:nvPr/>
        </p:nvSpPr>
        <p:spPr bwMode="auto">
          <a:xfrm>
            <a:off x="462756" y="464502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26</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11-10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2103705402"/>
      </p:ext>
    </p:extLst>
  </p:cSld>
  <p:clrMapOvr>
    <a:masterClrMapping/>
  </p:clrMapOvr>
  <p:transition spd="slow"/>
</p:sld>
</file>

<file path=ppt/slides/slide10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لذلك يُشبهُ ملكُوتُ السَّمَوات رجلاً مَلكاً أراد أن يُحاسب عبيدهُ. فلمَّا بدأ يحاسب قُدِّم إليهِ واحدٌ عليه وزنات كثيرة. وإذا لم يكُن لهُ ما يُوفي أمر سيِّدُهُ أن يُباع هُو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5" name="Title 1"/>
          <p:cNvSpPr txBox="1">
            <a:spLocks/>
          </p:cNvSpPr>
          <p:nvPr/>
        </p:nvSpPr>
        <p:spPr bwMode="auto">
          <a:xfrm>
            <a:off x="304800" y="-3585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18</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23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35</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3253437389"/>
      </p:ext>
    </p:extLst>
  </p:cSld>
  <p:clrMapOvr>
    <a:masterClrMapping/>
  </p:clrMapOvr>
  <p:transition spd="slow"/>
</p:sld>
</file>

<file path=ppt/slides/slide10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D785FF-82FA-4118-B75F-9DBB2C08B2D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وامرأتُهُ وبنوه وكُلُّ ما لهُ، ويفي ( الدين ). فخرَّ ذلك العبدُ وسجد لهُ قائلاً: يا سيِّدُ تمهَّل عليَّ فأُوفيكَ الجميع. فتحنَّن سيِّدُ ذلك العبد وأطلقهُ،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وترك لهُ كل الدين الذي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95662629"/>
      </p:ext>
    </p:extLst>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13D2CB1-62E3-4393-B7B8-D6F5727097F5}"/>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عليه. ولمَّا خرج وجد أحد رُفقائه من العبيد، وكان مديناً له بمئة دينارٍ، فأمسكهُ وخنقه قائلاً: أوفيني ما لي عليكَ. فخرَّ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27373628"/>
      </p:ext>
    </p:extLst>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العبدُ رفيقُهُ وتوسل إليه قائلاً: تمهَّل عليَّ فأُوفيكَ الجميع. فلم يُرد بل مضى وألقاهُ في السجن حتى يُوفي ما عليه. فلمَّا نظر العبيدُ رُفقاؤُهُ ما كان، حزنُوا جدًّا. فأتوا وأخبروا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97401887"/>
      </p:ext>
    </p:extLst>
  </p:cSld>
  <p:clrMapOvr>
    <a:masterClrMapping/>
  </p:clrMapOvr>
  <p:transition spd="slow"/>
</p:sld>
</file>

<file path=ppt/slides/slide10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63CA75-8FBE-4459-8B93-3B1416700CA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سيِّدهم بكُلَّ ما حدث. حينئذٍ دعاهُ سيِّدُهُ وقال لهُ: أيُّها العبدُ الشِّرِّيرُ، إنِّي تركتُ لكَ كُلُّ ما عليكَ لأنَّك طلبتَ إليَّ. أفما كان ينبغي لكَ أن ترحم العبدَ رفيقك كما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79188917"/>
      </p:ext>
    </p:extLst>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586364-5B31-4149-81FD-04B1EFE3C87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رحمتُكَ أنا؟.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وغضبَ سيِّدُهُ وسلَّمهُ إلى المُعذِّبينَ حتَّى يفي كُلَّ ما عليهِ. هكذا يصنع بكُم أبي الذي في السَّمَوات إن لم يغفر كُلُّ واحد لأخيهِ من كل قلبه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18561798"/>
      </p:ext>
    </p:extLst>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95027850"/>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1314" name="Title 1"/>
          <p:cNvSpPr>
            <a:spLocks noGrp="1"/>
          </p:cNvSpPr>
          <p:nvPr>
            <p:ph type="title"/>
          </p:nvPr>
        </p:nvSpPr>
        <p:spPr bwMode="auto">
          <a:xfrm>
            <a:off x="-1524000" y="19050"/>
            <a:ext cx="1524000" cy="21145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عشية الاحد الثالث</a:t>
            </a:r>
            <a:endParaRPr lang="en-US" sz="3600" b="1" dirty="0">
              <a:solidFill>
                <a:schemeClr val="bg1"/>
              </a:solidFill>
            </a:endParaRPr>
          </a:p>
        </p:txBody>
      </p:sp>
      <p:sp>
        <p:nvSpPr>
          <p:cNvPr id="141315" name="Title 1"/>
          <p:cNvSpPr txBox="1">
            <a:spLocks/>
          </p:cNvSpPr>
          <p:nvPr/>
        </p:nvSpPr>
        <p:spPr bwMode="auto">
          <a:xfrm>
            <a:off x="0" y="36105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( 87 : 1 ، 2 )</a:t>
            </a:r>
          </a:p>
        </p:txBody>
      </p:sp>
      <p:sp>
        <p:nvSpPr>
          <p:cNvPr id="141317"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5200" b="1" dirty="0">
                <a:solidFill>
                  <a:srgbClr val="FFFFFF"/>
                </a:solidFill>
                <a:latin typeface="Times New Roman" panose="02020603050405020304" pitchFamily="18" charset="0"/>
                <a:cs typeface="Times New Roman" panose="02020603050405020304" pitchFamily="18" charset="0"/>
              </a:rPr>
              <a:t>أيها الرب إله خلاصي، صرخت النهار والليل أمامك فلتبلغ صلاتي أمامك، يا رب أمل سمعك إلى طلبتي.</a:t>
            </a:r>
          </a:p>
        </p:txBody>
      </p:sp>
    </p:spTree>
  </p:cSld>
  <p:clrMapOvr>
    <a:masterClrMapping/>
  </p:clrMapOvr>
  <p:transition spd="slow"/>
</p:sld>
</file>

<file path=ppt/slides/slide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08536"/>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5400" b="1" dirty="0">
                <a:solidFill>
                  <a:srgbClr val="FFFFFF"/>
                </a:solidFill>
                <a:latin typeface="Times New Roman (Headings)"/>
                <a:cs typeface="Times New Roman" panose="02020603050405020304" pitchFamily="18" charset="0"/>
              </a:rPr>
              <a:t>إنـه ولو كانت خطاياكم كالقرمز تبيض كالتلج. ولو كانت حمراء كصبغ الدود تصير كالصوف.</a:t>
            </a:r>
          </a:p>
        </p:txBody>
      </p:sp>
    </p:spTree>
    <p:extLst>
      <p:ext uri="{BB962C8B-B14F-4D97-AF65-F5344CB8AC3E}">
        <p14:creationId xmlns:p14="http://schemas.microsoft.com/office/powerpoint/2010/main" val="2696056879"/>
      </p:ext>
    </p:extLst>
  </p:cSld>
  <p:clrMapOvr>
    <a:masterClrMapping/>
  </p:clrMapOvr>
  <p:transition spd="slow"/>
</p:sld>
</file>

<file path=ppt/slides/slide10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2338" name="Title 1"/>
          <p:cNvSpPr txBox="1">
            <a:spLocks/>
          </p:cNvSpPr>
          <p:nvPr/>
        </p:nvSpPr>
        <p:spPr bwMode="auto">
          <a:xfrm>
            <a:off x="-13447" y="361408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عشية من معلمنا متى ( 15 : 1 ـ 20 )</a:t>
            </a:r>
          </a:p>
        </p:txBody>
      </p:sp>
      <p:sp>
        <p:nvSpPr>
          <p:cNvPr id="14234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حينئذٍ جاء إلى يسوع من أورشليم فريسيون وكتبةٌ  قائلين: "لماذا يتعدى تلاميذك تقليد الشيوخ، فإنهم  لا يغسلون أيديهم حينما يأكلون خبزًا؟" فقال لهم:  "وأنتم أيضًا، لماذا تتعدون وصية الله بسبب</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0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FD36E1-7421-436F-9BCF-E70D23D3839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تقليدكم؟ فإن الله أوصى قائلًا: أكرم أباك وأمك،  ومن قال كلمةً رديئةً في أبيه وأمه فليمت موتًا.  وأما أنتم فتقولون: من قال لأبيه أو أمه قربانٌ هو  الذي تنتفع به مني. فلا يكرم أباه وأمه. فقد أبطلتم</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249925200"/>
      </p:ext>
    </p:extLst>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F016B8-4DCF-49D8-9958-8CFCD2B2A1D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وصية الله بسبب تقليدكم يا مراؤون حسنًا تنبأ عنكم  إشعياء النبي قائلًا: هذا الشعب يكرمني بشفتيه،  وأما قلبه فمبتعدٌ عني بعيدًا. وباطلًا يعبدونني وهم  يعلمون تعاليم هي وصايا الناس". ثم دعا الجمع</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882154949"/>
      </p:ext>
    </p:extLst>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6B5738-61C7-40DF-B8D3-01887384631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وقال لهم: "اسمعوا وافهموا ليس ما يدخل الفم  ينجس الإنسان، بل ما يخرج من الفم هذا ينجس  الإنسان". حينئذٍ تقدم إليه تلاميذه وقالوا له: "أنت  تعلم أن الفريسيين لما سمعوا هذا القول عثروا؟".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532854789"/>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203E1E-53FD-4686-ACD1-318990EBB9C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فأجاب وقال: "كل غرسٍ لم يغرسه أبي الذي في  السماوات يقلع من أصوله أتركوهم هم عميانٌ قادة  عميانٍ وإن كان أعمى يقود أعمى، سقط كلاهما في  حفرةٍ". فأجاب بطرس وقال له: "فسر لنا هذا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390031810"/>
      </p:ext>
    </p:extLst>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FFEAE1-19E9-4770-A14D-9A9CC78D9D0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المثل". فقال لهم: "أنتم أيضًا حتى الآن غير  فاهمين؟ ألا تفهمون بعد أن كل ما يدخل فم الإنسان  يمضي إلى الجوف ويندفع إلى المخرج؟ وأما ما  يخرج من الفم فمن القلب يخرج، وذلك ينجس</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632728681"/>
      </p:ext>
    </p:extLst>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87F58D5-1AA8-4861-B905-2A1F462F8B0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الإنسان؛ لأن من القلب تخرج أفكارٌ شريرة: القتل،  الزنى، الفسق، السرقة، شهادات النور، التجاديف  تلك هي التي تنجس الإنسان وأما الأكل بأيدٍ غير  مغسولةٍ فلا ينجس الإنسان".</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611523985"/>
      </p:ext>
    </p:extLst>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0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latin typeface="Times New Roman" panose="02020603050405020304" pitchFamily="18" charset="0"/>
                <a:cs typeface="Times New Roman" pitchFamily="18" charset="0"/>
              </a:rPr>
              <a:t>باكر الأحد الثالث</a:t>
            </a:r>
            <a:endParaRPr lang="en-US" dirty="0"/>
          </a:p>
        </p:txBody>
      </p:sp>
      <p:sp>
        <p:nvSpPr>
          <p:cNvPr id="9219" name="Title 1"/>
          <p:cNvSpPr txBox="1">
            <a:spLocks/>
          </p:cNvSpPr>
          <p:nvPr/>
        </p:nvSpPr>
        <p:spPr bwMode="auto">
          <a:xfrm>
            <a:off x="462756" y="359372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( 54: 1، 14 )</a:t>
            </a:r>
          </a:p>
        </p:txBody>
      </p:sp>
      <p:sp>
        <p:nvSpPr>
          <p:cNvPr id="9221" name="Content Placeholder 3"/>
          <p:cNvSpPr txBox="1">
            <a:spLocks/>
          </p:cNvSpPr>
          <p:nvPr/>
        </p:nvSpPr>
        <p:spPr bwMode="auto">
          <a:xfrm>
            <a:off x="0" y="4381500"/>
            <a:ext cx="9144000"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5000" b="1" dirty="0">
                <a:solidFill>
                  <a:srgbClr val="FFFFFF"/>
                </a:solidFill>
                <a:latin typeface="Times New Roman" panose="02020603050405020304" pitchFamily="18" charset="0"/>
                <a:cs typeface="Times New Roman" panose="02020603050405020304" pitchFamily="18" charset="0"/>
              </a:rPr>
              <a:t>أنصت يا الله لصلاتي، ولا تغفل عن تضرعي، التفت إلي واستمع مني. أنا صرخت إلى الله والرب استجاب لي.</a:t>
            </a:r>
          </a:p>
        </p:txBody>
      </p:sp>
    </p:spTree>
  </p:cSld>
  <p:clrMapOvr>
    <a:masterClrMapping/>
  </p:clrMapOvr>
  <p:transition spd="slow"/>
</p:sld>
</file>

<file path=ppt/slides/slide10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58812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( 20: 1 ـ 16 )</a:t>
            </a:r>
          </a:p>
        </p:txBody>
      </p:sp>
      <p:sp>
        <p:nvSpPr>
          <p:cNvPr id="1024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يشبه ملكوت السماوات رجلًا رب بيتٍ خرج بالغداة  يستأجر فعلة لكرمه، فشارط الفعلة على دينارٍ في  اليوم، وأرسلهم إلى كرمه. ثم خرج في الساعة  الثالثة فرأى آخرين واقفين في السوق بطالين،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( 6: 1، 2 )</a:t>
            </a:r>
          </a:p>
        </p:txBody>
      </p:sp>
      <p:sp>
        <p:nvSpPr>
          <p:cNvPr id="2053" name="Content Placeholder 3"/>
          <p:cNvSpPr txBox="1">
            <a:spLocks/>
          </p:cNvSpPr>
          <p:nvPr/>
        </p:nvSpPr>
        <p:spPr bwMode="auto">
          <a:xfrm>
            <a:off x="0" y="4513817"/>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4800" b="1" dirty="0">
                <a:solidFill>
                  <a:srgbClr val="FFFFFF"/>
                </a:solidFill>
                <a:latin typeface="Times New Roman" panose="02020603050405020304" pitchFamily="18" charset="0"/>
                <a:cs typeface="Times New Roman" panose="02020603050405020304" pitchFamily="18" charset="0"/>
              </a:rPr>
              <a:t>يا رب لا تبكتني بغضبك، ولا تؤدبني بسخطك.  ارحمني يا رب فإني ضعيف، اشفني يا رب فإن  عظامي قد اضطربت.</a:t>
            </a:r>
          </a:p>
        </p:txBody>
      </p:sp>
    </p:spTree>
    <p:extLst>
      <p:ext uri="{BB962C8B-B14F-4D97-AF65-F5344CB8AC3E}">
        <p14:creationId xmlns:p14="http://schemas.microsoft.com/office/powerpoint/2010/main" val="2973941867"/>
      </p:ext>
    </p:extLst>
  </p:cSld>
  <p:clrMapOvr>
    <a:masterClrMapping/>
  </p:clrMapOvr>
  <p:transition spd="slow"/>
</p:sld>
</file>

<file path=ppt/slides/slide10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801072D-BD6E-42B7-B670-17CB76DBA44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فقال لهم: امضوا أنتم أيضًا إلى كرمي وأنا أعطيكم  ما يحق لكم. فمضوا وخرج أيضًا نحو الساعة  السادسة ونحو التاسعة فصنع كذلك. وخرج أيضًا  نحو الحادية عشرة فوجد آخرين واقفين، فقال لهم:</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968636263"/>
      </p:ext>
    </p:extLst>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5C7B389-6999-4300-90C4-5EBD9E4839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ما بالكم واقفين ههنا النهار كله بطالين؟ فقالوا له:  إنه لم يستأجرنا أحد. فقال لهم: امضوا أنتم أيضًا  إلى كرمي. فلما كان المساء قال رب الكرم لوكيله:  أدع الفعلة وأعطهم الأجرة مبتديًا من الآخرين إلى</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727482201"/>
      </p:ext>
    </p:extLst>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6CBF94-97A0-47BF-99F8-C459B75A3F8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الأولين. فجاء أصحاب الساعة الحادية عشرة  فأخذوا كل واحدٍ دينارًا. فلما جاء الأولون ظنوا أنهم  يأخذون أكثر. فأخذوا أيضًا كل واحدٍ دينارًا. وفيما  هم يأخذون تذمروا على رب البيت قائلين: إن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182903123"/>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812BEA-C44C-4D1B-A419-7484722C69A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هؤلاء الآخرين عملوا ساعةً واحدةً، فجعلتهم  مساوين لنا ونحن حملنا ثقل النهار وحره! فأجاب  وقال لواحدٍ منهم: "يا صاح، ما ظلمتك! أما  شارطتك على دينارٍ؟ خذ ما لك وامض، فإني أريد</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193120192"/>
      </p:ext>
    </p:extLst>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133F4D-2CB5-4FED-B2ED-C1E098339B7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أن أعطي هذا الآخر مثلك. أليس لي أن أفعل بما لي  ما أريد؟ أم عينك شريرة لأني أنا صالح؟ فعلى هذا  المثال يكون الآخرون أولين والأولون آخرين لأن  المدعوين كثيرون والمختارين قليلون".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21121198"/>
      </p:ext>
    </p:extLst>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0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الاحد 3</a:t>
            </a:r>
            <a:endParaRPr lang="en-US" dirty="0"/>
          </a:p>
        </p:txBody>
      </p:sp>
      <p:sp>
        <p:nvSpPr>
          <p:cNvPr id="2560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الثانية إلي كورنثوس ( 2:6-13 )</a:t>
            </a:r>
          </a:p>
        </p:txBody>
      </p:sp>
      <p:sp>
        <p:nvSpPr>
          <p:cNvPr id="25604"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لأنهُ يقولُ أني استجبتُ لكَ في وقتٍ مقبولٍ و أعنتكَ في يومِ الخلاصِ . فهوذا الآنَّ وقتٌ مقبولٌ وهوذا الآنَّ يومُ خلاصٍ . و لسنا نأتي بمعثرةٍ في شيءٍ لئلا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يَلحق خدمتنا عيبٌ . بل نـُظهر في كلِّ شيءٍ أنفسَنا كخدامِ اللهِ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59CCEA-A6E9-405F-8958-C1D0E9043EEE}"/>
              </a:ext>
            </a:extLst>
          </p:cNvPr>
          <p:cNvSpPr txBox="1"/>
          <p:nvPr/>
        </p:nvSpPr>
        <p:spPr>
          <a:xfrm>
            <a:off x="0" y="4303455"/>
            <a:ext cx="9144000" cy="249299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الصبرِ الكثيرِ و المضايقِ و الضروراتِ و المشقاتِ و الجلداتِ و السجونِ والاضطراباتِ و الأتعابِ و الأسهارِ و الأصوامِ و الطهارةِ و العلمِ و الأناةِ و الرفقِ و الروحِ القدسِ</a:t>
            </a: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والمحبةِ بلا رياءٍ و كلمةِ الحقِّ و قوةِ اللهِ . </a:t>
            </a:r>
            <a:endParaRPr kumimoji="0" lang="en-GB" sz="39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25387545"/>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4196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بأسلحةِ البرِ عن اليمينِ و عن اليسارِ . بالمجدِ و الهوانِ. بسوءِ الصيت و حسنهِ . كأننا مُضلونَ و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نحنُ صادقونَ . كأننا مَجهولونَ و نحنُ مَعروفونَ . كأننا مائتونَ و ها نحنُ أحياءٌ . كأننا مُؤدبونَ و لا نقتل . كأننا حزانى و نحنُ دائماً فرحونَ .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78DDB3-B562-4EF6-9707-829E117D3072}"/>
              </a:ext>
            </a:extLst>
          </p:cNvPr>
          <p:cNvSpPr txBox="1"/>
          <p:nvPr/>
        </p:nvSpPr>
        <p:spPr>
          <a:xfrm>
            <a:off x="17929" y="4321384"/>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كأننا فقراءٌ ونحنُ نُغني كثيرينَ . كأنَّنا لا شيءٌ لنا و نحنُ نملكُ كلَّ شيِءٍ . إنَّ فمُنا مفتوحٌ إليكم أيُها الكورنثيون وقلبنا مُتسعٌ . لستم مُتضايقينَ فينا بلْ مُتضايقينَ في أحشائِكم . فأقولُ كما يُقالُ للأبناءِ . مُكافأة لذلكَ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كونوا أنتم أيضاً مُتسعينَ</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7211738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متى ( 12: 24 ـ 34 )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panose="02020603050405020304" pitchFamily="18" charset="0"/>
                <a:cs typeface="Times New Roman" panose="02020603050405020304" pitchFamily="18" charset="0"/>
              </a:rPr>
              <a:t>أما الفريسيون فلما سمعوا قالوا: "هذا لا يخرج  الشياطين إلا ببعلزبول رئيس الشياطين". فلما رأى  يسوع أفكارهم، قال لهم: "كل مملكةٍ إذا انقسمت  على ذاتها تخرب، وكل مدينةٍ أو كل بيتٍ إذا انقسم</a:t>
            </a:r>
            <a:br>
              <a:rPr lang="ar-SA" sz="4400" b="1" dirty="0">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9888089"/>
      </p:ext>
    </p:extLst>
  </p:cSld>
  <p:clrMapOvr>
    <a:masterClrMapping/>
  </p:clrMapOvr>
  <p:transition spd="slow"/>
</p:sld>
</file>

<file path=ppt/slides/slide10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 (ص1:3-12)</a:t>
            </a:r>
          </a:p>
        </p:txBody>
      </p:sp>
      <p:sp>
        <p:nvSpPr>
          <p:cNvPr id="28675" name="Content Placeholder 3"/>
          <p:cNvSpPr txBox="1">
            <a:spLocks/>
          </p:cNvSpPr>
          <p:nvPr/>
        </p:nvSpPr>
        <p:spPr bwMode="auto">
          <a:xfrm>
            <a:off x="0" y="4272079"/>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اخوتي لا يَكن مِنكم مُعلمونَ كثيرونَ . و اعلموا أننا بذلك نَجلبُ علينا دينونة أشدَ . فإنَّ جميعنا نزلُ كثيراً . إن كانَ أحدٌ لا يَزل في الكلامِ فهوَ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رجلٌ كاملٌ قادرٌ أنْ يَضبط جسدَهِ كلهُ باللجامِ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3E6A56D-6ED5-483F-82FA-2F33D057AC0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إذا جعلنا اللجام في أفواهِ الخيلِ لتنقاد لنا فإننا نـُدير بها جسمَها كلهُ . و ها أنَّ السفنَ العظيمة التي تدفعها رياحٌ عاصفة تـُديرها دفة صغيرة إلى حيثُ يقتضي عزمُ المدبرِ . كذلكَ اللسانُ فإنهُ عضوٌ صغيرٌ ويأتي بعظائمٍ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34241608"/>
      </p:ext>
    </p:extLst>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698" name="Content Placeholder 3"/>
          <p:cNvSpPr txBox="1">
            <a:spLocks/>
          </p:cNvSpPr>
          <p:nvPr/>
        </p:nvSpPr>
        <p:spPr bwMode="auto">
          <a:xfrm>
            <a:off x="0" y="45720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تَرى كيفَ النارُ اليسيرة تضرمُ غابة كبيرة . اللسانُ نارٌ و عالمٌ مِن الإثمِ . اللسانُ جُعلَ بينَ أعضائِنا و هوَ يُدنسُ الجسم كلهُ و يُلهبُ دائرة عمرنا و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تلهبَه جهنمُ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67D646-F7C7-4C8B-A5D2-5DF006EF262D}"/>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كلَّ طبيعةِ الوحوشِ و الطيورِ و الدباباتِ و ذواتِ البحر تقمع و قد قمعت للطبيعة البشرية . و أما اللسانُ فلا يستطيعُ أحدٌ مِن الناسِ أن يُقمعه . هوَ شرٌ لا ينضبط مملوءٌ سماً مُميتاً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6569015"/>
      </p:ext>
    </p:extLst>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EED40F-9FC8-4CC7-8117-355F0572283B}"/>
              </a:ext>
            </a:extLst>
          </p:cNvPr>
          <p:cNvSpPr txBox="1"/>
          <p:nvPr/>
        </p:nvSpPr>
        <p:spPr>
          <a:xfrm>
            <a:off x="0" y="4298973"/>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 نـُبارك اللهَ الآبَ و بهِ نلعنُ الناسَ الذينَ صُنعوا على مثالِ اللهِ . مِن الفمِ الواحدِ تخرجُ البركة و اللعنة . فلا ينبغي يا أخوتي أن يكونَ الأمر هكذا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ألعل ينبوعاً مِن مَخرجٍ واحدٍ يفيضُ بالعذبِ و الأجاج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13211851"/>
      </p:ext>
    </p:extLst>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 هل يُمكن يا أخوتي أن تثمرُ شجرة تينٍ زيتوناً أو جفنة تيناً  . كذلكَ الملحُ لا يأتي بماءٍ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عذبٍ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10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(ص1:24-23 )</a:t>
            </a:r>
          </a:p>
        </p:txBody>
      </p:sp>
      <p:sp>
        <p:nvSpPr>
          <p:cNvPr id="33795"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بعد خمسةِ أيامٍ انحدرَ حنانيا رئيسُ الكهنةِ مع بعضِ الشيوخِ و خطيبٌ اسمُهُ ترتلس و عرضوا لدى الوالي شكواهم على بولس . فلما دُعي طفق ترتلس يشكوه قائلاً : </a:t>
            </a:r>
          </a:p>
        </p:txBody>
      </p:sp>
    </p:spTree>
  </p:cSld>
  <p:clrMapOvr>
    <a:masterClrMapping/>
  </p:clrMapOvr>
  <p:transition spd="slow"/>
</p:sld>
</file>

<file path=ppt/slides/slide10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7E9CA0-5D89-42A3-B75B-9670CD795F44}"/>
              </a:ext>
            </a:extLst>
          </p:cNvPr>
          <p:cNvSpPr txBox="1"/>
          <p:nvPr/>
        </p:nvSpPr>
        <p:spPr>
          <a:xfrm>
            <a:off x="-13447" y="4321384"/>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نلنا بكَ سلاماً عظيماً و بعنايتِكَ حصلت مصالح جمة لهذه الأمةِ . فنتقبلُ ذلكَ في كلِّ وقتٍ و كلِّ مكانٍ بكلِّ شكرٍ يا فلكس العزيز . ولكن لكي لا أعوقك بالأطنابِ أسألك أن تسمعَ لنا بحلمكَ قليلاً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47933603"/>
      </p:ext>
    </p:extLst>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إننا قد وجدنا هذا الرجل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مُفسداً و مثيرَ فتنةٍ بين جميعَ اليهودِ الذينَ في المسكونةِ و إماماً لشيعةِ الناصريينَ . و قد حاولَ أيضاً أن يُنجسَ الهيكلَ فأمسكناه و أردنا أن نـُحاكمَهُ بحسبِ ناموسنا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C20A0B-F07E-4CA2-996B-57F724011CF5}"/>
              </a:ext>
            </a:extLst>
          </p:cNvPr>
          <p:cNvSpPr txBox="1"/>
          <p:nvPr/>
        </p:nvSpPr>
        <p:spPr>
          <a:xfrm>
            <a:off x="13447" y="431242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إلا أن ليسياس قائد الألف أقبلَ و أنتزعَه مِن أيدينا بعنفٍ شديدٍ و أمرَ خصومَه بأنْ يأتوا إليكَ و مِنه تستطيعُ إذا فحصته أن تعرفَ جميعَ ما نشكوه بهِ ثم أيدَ اليهودُ هذهِ الشكوى بقولِهم أنَّ هذهِ الأمور هي هكذا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4541855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BD74D8-9B67-4685-A5BD-8947810FAC3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على ذاته لا يثبت. فإن كان الشيطان يخرج  الشيطان فقد انقسم على ذاته. فكيف إذا تثبت  مملكته؟ وإن كنت أنا ببعلزبول أخرج الشياطين،  فأبناؤكم بمن يخرجون؟ لذلك هم يصيرون قضاتكم!</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709145595"/>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E9C00A-A370-4257-92C5-A9FE4331984D}"/>
              </a:ext>
            </a:extLst>
          </p:cNvPr>
          <p:cNvSpPr txBox="1"/>
          <p:nvPr/>
        </p:nvSpPr>
        <p:spPr>
          <a:xfrm>
            <a:off x="8965" y="4343400"/>
            <a:ext cx="9144000" cy="249299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 بولسُ بعدَ أن أومأ إليهِ الوالي أن يتكلم . " بما أني أعلمُ بأنكَ قاضٍ لهذهِ الأمةِ منذ سنينٍ كثيرةٍ فبطيبِ </a:t>
            </a: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نفسٍ أجيبُ عن نفسي . أنهُ يُمكنكَ أن تعلمَ أنَّ ليسَ لي أكثرُ مِن أثنى عشر يوماً مُنذ صعدتُ إلى أورشليم للعبادةِ .</a:t>
            </a:r>
            <a:endParaRPr kumimoji="0" lang="en-GB" sz="39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77128537"/>
      </p:ext>
    </p:extLst>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F7A412-AE41-4A4B-81B5-98FA9F1DAAEC}"/>
              </a:ext>
            </a:extLst>
          </p:cNvPr>
          <p:cNvSpPr txBox="1"/>
          <p:nvPr/>
        </p:nvSpPr>
        <p:spPr>
          <a:xfrm>
            <a:off x="0" y="46482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لم يجدوني في الهيكلِ أفاوض أحداً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لا أهيجُ الجمعَ لا في المجامعِ و لا في المدينةِ . و لا يستطيعونَ أن يبرهنوا على ما يشكونني بهِ الآنَّ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51919854"/>
      </p:ext>
    </p:extLst>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5299C1-BF01-4C31-8C03-0C13717B433C}"/>
              </a:ext>
            </a:extLst>
          </p:cNvPr>
          <p:cNvSpPr txBox="1"/>
          <p:nvPr/>
        </p:nvSpPr>
        <p:spPr>
          <a:xfrm>
            <a:off x="0" y="4334831"/>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لكنْ أقرُ لكَ بحسبِ الطريقةِ التي يسمونها شيعة أعبدُ إلهَ آبائي مُؤمناً بكلِّ ما كُتب في الناموسِ و الأنبياءِ . و مؤملاً مِن اللهِ ما ينتظرونهُ هم أيضاً أنها سوف تكونُ قيامة للأمواتِ الأبرارِ مِنهم و الأثمة لهذا أدربُ نفسي ليكونَ لي</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56638016"/>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3"/>
          <p:cNvSpPr txBox="1">
            <a:spLocks/>
          </p:cNvSpPr>
          <p:nvPr/>
        </p:nvSpPr>
        <p:spPr bwMode="auto">
          <a:xfrm>
            <a:off x="13447"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دائماً ضميرٌ لا عثارُ بهِ أمامَ اللهِ و الناسِ . و بعدَ سنينٍ كثيرةٍ جئتُ لأضع صدقاتَ لأمتي و أقدمُ قرابينَ فعلى هذا أوجدني  قومٌ مِن اليهودِ مِن آسيا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مُتطهراً في الهيكلِ لا مع جمعٍ و لا في فتنةٍ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E50F78A-E1A0-4378-9D2A-9ECA07768020}"/>
              </a:ext>
            </a:extLst>
          </p:cNvPr>
          <p:cNvSpPr txBox="1"/>
          <p:nvPr/>
        </p:nvSpPr>
        <p:spPr>
          <a:xfrm>
            <a:off x="0" y="45183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كانَ يجبُ عليهم أن يحضروا لديكَ و يشكوا إنْ كانَ لهم عليَّ شيءٌ آو ليقل هؤلاءُ ماذا وجدوا فيَّ مِن إثمٍ و أنا قائمٌ أمامَ المحفلِ . سوى هذا القول وحده الذي صحتُ بهِ لما وَقفتُ بهم أني على قيامةِ الأمواتِ أحاكمُ مِنكم اليوم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6950864"/>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Content Placeholder 3"/>
          <p:cNvSpPr txBox="1">
            <a:spLocks/>
          </p:cNvSpPr>
          <p:nvPr/>
        </p:nvSpPr>
        <p:spPr bwMode="auto">
          <a:xfrm>
            <a:off x="0" y="430793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فيلكس الذي كانَ أعلمُ بالطريقةِ فأمهلهم قائلاً متى انحدر ليسياس قائدُ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الألفِ أتحققُ دعواكم . و أمرَ قائدَ المائةِ بأن يحرسهُ و أن يُعاملُ برخصةٍ و لا يُمنعُ أحدٌ مِن خواصه عن خدمتِهِ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3" name="Title 1"/>
          <p:cNvSpPr txBox="1">
            <a:spLocks/>
          </p:cNvSpPr>
          <p:nvPr/>
        </p:nvSpPr>
        <p:spPr bwMode="auto">
          <a:xfrm>
            <a:off x="506412" y="427299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( 7:78و8 )</a:t>
            </a:r>
          </a:p>
        </p:txBody>
      </p:sp>
      <p:sp>
        <p:nvSpPr>
          <p:cNvPr id="10245" name="Content Placeholder 3"/>
          <p:cNvSpPr txBox="1">
            <a:spLocks/>
          </p:cNvSpPr>
          <p:nvPr/>
        </p:nvSpPr>
        <p:spPr bwMode="auto">
          <a:xfrm>
            <a:off x="419100" y="5029200"/>
            <a:ext cx="8305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تذكر آثامَنا الأولى . فلتدركُنا مَراحمُكَ سَريعاً . لأننا قد افتقرنا جداً . أعِنا يا اللهُ مُخلصنا مِن أجلِ مَجدِ اسمِكَ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Title 1"/>
          <p:cNvSpPr txBox="1">
            <a:spLocks/>
          </p:cNvSpPr>
          <p:nvPr/>
        </p:nvSpPr>
        <p:spPr bwMode="auto">
          <a:xfrm>
            <a:off x="462756" y="-3006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ص 11:15- 32 )</a:t>
            </a:r>
          </a:p>
        </p:txBody>
      </p:sp>
      <p:sp>
        <p:nvSpPr>
          <p:cNvPr id="11268" name="Content Placeholder 3"/>
          <p:cNvSpPr txBox="1">
            <a:spLocks/>
          </p:cNvSpPr>
          <p:nvPr/>
        </p:nvSpPr>
        <p:spPr bwMode="auto">
          <a:xfrm>
            <a:off x="0" y="434340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قالَ رجلٌ كانَ لهُ ابنان . فقالَ أصغرهما لأبيهِ يا أبتِ أعطني النصيبَ الذي يَخُصني مِن المالِ فقسَّمَ لكلِّ مِنهما مَعيشتهُ . و بعدَ أيامٍ غيرَ كثيرةٍ جمعَ الابنُ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الأصغرُ كلَّ شيءٍ لهُ وسافرَ إلى بلدٍ بعيدٍ و بذرَ مالهُ هناكَ عائشاً في الخلاعةِ . </a:t>
            </a:r>
            <a:endParaRPr kumimoji="0" lang="ar-SA"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0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E1C5F4-0A7E-4F9F-B12F-3F5168A63CA8}"/>
              </a:ext>
            </a:extLst>
          </p:cNvPr>
          <p:cNvSpPr txBox="1"/>
          <p:nvPr/>
        </p:nvSpPr>
        <p:spPr>
          <a:xfrm>
            <a:off x="0" y="442656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أنفقَ كلَّ شيءٍ لهُ حدثت في ذلكَ البلدِ مَجاعة ٌ شديدة ٌ فأخذ في العوَزِ . فذهبَ و انضوى إلى واحدٍ مِن أهلِ ذلكَ البلدِ فأرسلهُ إلى حقلهِ يرعى الخنازيرَ و كانَ يشتهي أن يَملأ بطنَهُ مِن الخرنوب الذي كانت </a:t>
            </a:r>
            <a:r>
              <a:rPr kumimoji="0" lang="ar-SA"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الخنازيرُ تأكلهُ و لم يُعطه أحدٌ .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2495810"/>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39A0A1-82AA-4334-AABA-1C46FD4E9B08}"/>
              </a:ext>
            </a:extLst>
          </p:cNvPr>
          <p:cNvSpPr txBox="1"/>
          <p:nvPr/>
        </p:nvSpPr>
        <p:spPr>
          <a:xfrm>
            <a:off x="0" y="4321384"/>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فرجعَ إلى نفسِهِ و قالَ كم لآبي مِن أجراء يَفضلُ عنهم الخبز و أنا ههنا أهلكُ جوعاً . أقومُ و أمضي إلى أبي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أقولُ لهُ يا أبتِ قد خطِئتُ إلى السماءِ و أمامك . و لستُ مُستحقاً بعد أن أدعى لكَ أبناً فأجعلني كأحدِ أجرائكَ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52360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9DDF-8BBD-4C42-B6DC-74E737476B8F}"/>
              </a:ext>
            </a:extLst>
          </p:cNvPr>
          <p:cNvSpPr>
            <a:spLocks noGrp="1"/>
          </p:cNvSpPr>
          <p:nvPr>
            <p:ph type="title"/>
          </p:nvPr>
        </p:nvSpPr>
        <p:spPr>
          <a:xfrm>
            <a:off x="-1586753" y="0"/>
            <a:ext cx="1586753" cy="2138082"/>
          </a:xfrm>
        </p:spPr>
        <p:txBody>
          <a:bodyPr/>
          <a:lstStyle/>
          <a:p>
            <a:r>
              <a:rPr lang="ar-EG" dirty="0"/>
              <a:t>باكر سبت الرفاع</a:t>
            </a:r>
            <a:endParaRPr lang="en-GB" dirty="0"/>
          </a:p>
        </p:txBody>
      </p:sp>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3808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باكر ( 118 : 35 ، 37 )</a:t>
            </a:r>
          </a:p>
        </p:txBody>
      </p:sp>
      <p:sp>
        <p:nvSpPr>
          <p:cNvPr id="4" name="Content Placeholder 3">
            <a:extLst>
              <a:ext uri="{FF2B5EF4-FFF2-40B4-BE49-F238E27FC236}">
                <a16:creationId xmlns:a16="http://schemas.microsoft.com/office/drawing/2014/main" id="{E7AC9547-D7B4-40A2-B759-7375B8BF8786}"/>
              </a:ext>
            </a:extLst>
          </p:cNvPr>
          <p:cNvSpPr txBox="1">
            <a:spLocks/>
          </p:cNvSpPr>
          <p:nvPr/>
        </p:nvSpPr>
        <p:spPr bwMode="auto">
          <a:xfrm>
            <a:off x="0" y="4655410"/>
            <a:ext cx="91440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spcBef>
                <a:spcPct val="20000"/>
              </a:spcBef>
            </a:pPr>
            <a:r>
              <a:rPr lang="ar-EG" altLang="en-US" sz="5400" b="1">
                <a:solidFill>
                  <a:srgbClr val="FFFFFF"/>
                </a:solidFill>
                <a:latin typeface="CS New Athanasius" panose="020B0500000000000000" pitchFamily="34" charset="0"/>
                <a:cs typeface="Times New Roman" panose="02020603050405020304" pitchFamily="18" charset="0"/>
              </a:rPr>
              <a:t>أذكر كلامك لعبدك ، الذي عليه أتكلتني. تذكرت أحكامك يا ربّ منذ الدهر، فتعزيتُ. </a:t>
            </a:r>
            <a:endParaRPr lang="ar-EG" altLang="en-US" sz="5400" b="1" dirty="0">
              <a:solidFill>
                <a:srgbClr val="FFFFFF"/>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331153875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397D34-7CD6-4B33-89AE-E13C9B99889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وإن كنت أنا بروح الله أخرج الشياطين، فقد أقبل  عليكم ملكوت الله!". أم كيف يستطيع أحد أن يدخل  بيت القوي وينهب أمتعته، إن لم يربط القوي أولًا،  وحينئذٍ ينهب بيته؟ من ليس معي فهو علي، ومن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505594270"/>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EE189C-B8A2-4492-8C0A-B9CF7E99281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فقامَ وجاءَ إلى أبيهِ و فيما هو بَعيدٌ رآه أبوه فتحننَ عليه و أسرعَ و ألقى بنفسِه على عُنقهِ وقبَلهُ . فقالَ لهُ الابنُ يا أبتِ قد أخطأت إلى السماءِ و أمامكَ و لستُ مُستحقاً بعدَ أن أدعى لكَ ابناً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33034651"/>
      </p:ext>
    </p:extLst>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21384"/>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الأب لعبيدِه هاتوا الحُلة الأولى و ألبسوهُ و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اجعلوا في يدِه خاتماً و في رجليهِ حذاءً . و أتوا بالعجلِ المُسَمنِ و اذبحوه ، فنأكلُ و نفرحُ لأنَّ ابني هذا كانَ ميتاً فعاشَ و كانَ ضالاً فوُجدَ فطفقوا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يَفرحونَ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B39EBB-BDF8-4420-A0D4-69AE8F99794C}"/>
              </a:ext>
            </a:extLst>
          </p:cNvPr>
          <p:cNvSpPr txBox="1"/>
          <p:nvPr/>
        </p:nvSpPr>
        <p:spPr>
          <a:xfrm>
            <a:off x="31376"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كانَ ابنهُ الأكبرُ في الحقلِ فلما أتى و قرُبَ مِن البيتِ سمعَ أصواتَ الغناءِ و الرقصِ . فدعى أحدَ الغلمانِ و سألهُ ما هذا . فقالَ لهُ قد قدمَ أخوكَ فذبحَ أبوكَ العجلَ المسمنَ لأنهُ لقيه سالماً . فغضبَ و لم يَردْ أنْ يَدخلَ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00886556"/>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C8C16D4-F6A1-4900-BE49-A0584985B639}"/>
              </a:ext>
            </a:extLst>
          </p:cNvPr>
          <p:cNvSpPr txBox="1"/>
          <p:nvPr/>
        </p:nvSpPr>
        <p:spPr>
          <a:xfrm>
            <a:off x="0" y="4307937"/>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فخرجَ أبوه و طفقَ يَتوَسل إليهِ . فأجابَ و قالَ لأبيه كم لي مِن السنينَ أخدمكَ و لم أتعد وَصيتك قط ،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أنتَ لم تعطني جدياً لأتنعم مع أصدقائي ، و لما جاءَ ابنك هذا الذي أكلَ مَعيشتكَ مع الزواني ذبحتَ لهُ العجلَ المسمنَ</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19756249"/>
      </p:ext>
    </p:extLst>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D7B19E-FF20-4EBA-A776-155B2BCB9F79}"/>
              </a:ext>
            </a:extLst>
          </p:cNvPr>
          <p:cNvSpPr txBox="1"/>
          <p:nvPr/>
        </p:nvSpPr>
        <p:spPr>
          <a:xfrm>
            <a:off x="-13447" y="4495800"/>
            <a:ext cx="9144000" cy="2123658"/>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لهُ يا أبني أنتَ معي في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 حينٍ و كلُ ما هو ليَّ فهوَ لكَ . و لكنْ كانَ ينبغي أن نتنعمَ و نفرحَ لأنَّ أخاك هذا كانَ مَيتاً فعاشَ و كانَ ضالاً فوجدَ .  </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67139178"/>
      </p:ext>
    </p:extLst>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5890" name="Title 1"/>
          <p:cNvSpPr>
            <a:spLocks noGrp="1"/>
          </p:cNvSpPr>
          <p:nvPr>
            <p:ph type="title"/>
          </p:nvPr>
        </p:nvSpPr>
        <p:spPr bwMode="auto">
          <a:xfrm>
            <a:off x="-2057400" y="19050"/>
            <a:ext cx="2057400" cy="2270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cs typeface="Times New Roman" pitchFamily="18" charset="0"/>
              </a:rPr>
              <a:t>مساء الاحد الثالث</a:t>
            </a:r>
            <a:endParaRPr lang="en-US" dirty="0"/>
          </a:p>
        </p:txBody>
      </p:sp>
      <p:sp>
        <p:nvSpPr>
          <p:cNvPr id="165891" name="Title 1"/>
          <p:cNvSpPr txBox="1">
            <a:spLocks/>
          </p:cNvSpPr>
          <p:nvPr/>
        </p:nvSpPr>
        <p:spPr bwMode="auto">
          <a:xfrm>
            <a:off x="-4482"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(29 : 1 – 3)</a:t>
            </a:r>
          </a:p>
        </p:txBody>
      </p:sp>
      <p:sp>
        <p:nvSpPr>
          <p:cNvPr id="165893" name="Content Placeholder 3"/>
          <p:cNvSpPr txBox="1">
            <a:spLocks/>
          </p:cNvSpPr>
          <p:nvPr/>
        </p:nvSpPr>
        <p:spPr bwMode="auto">
          <a:xfrm>
            <a:off x="0" y="4408394"/>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4800" b="1" dirty="0">
                <a:solidFill>
                  <a:srgbClr val="FFFFFF"/>
                </a:solidFill>
                <a:latin typeface="Times New Roman" panose="02020603050405020304" pitchFamily="18" charset="0"/>
                <a:cs typeface="Times New Roman" panose="02020603050405020304" pitchFamily="18" charset="0"/>
              </a:rPr>
              <a:t>أعظمك يا رب لأنك احتضنتني، ولم تشمت بي</a:t>
            </a:r>
            <a:r>
              <a:rPr lang="ar-EG" sz="4800" b="1" dirty="0">
                <a:solidFill>
                  <a:srgbClr val="FFFFFF"/>
                </a:solidFill>
                <a:latin typeface="Times New Roman" panose="02020603050405020304" pitchFamily="18" charset="0"/>
                <a:cs typeface="Times New Roman" panose="02020603050405020304" pitchFamily="18" charset="0"/>
              </a:rPr>
              <a:t> </a:t>
            </a:r>
            <a:r>
              <a:rPr lang="ar-SA" sz="4800" b="1" dirty="0">
                <a:solidFill>
                  <a:srgbClr val="FFFFFF"/>
                </a:solidFill>
                <a:latin typeface="Times New Roman" panose="02020603050405020304" pitchFamily="18" charset="0"/>
                <a:cs typeface="Times New Roman" panose="02020603050405020304" pitchFamily="18" charset="0"/>
              </a:rPr>
              <a:t>أعدائي. أيها الرب إلهي صرخت إليك فشفيتني. يا رب أصعدت نفسي من الجحيم.</a:t>
            </a:r>
          </a:p>
        </p:txBody>
      </p:sp>
    </p:spTree>
  </p:cSld>
  <p:clrMapOvr>
    <a:masterClrMapping/>
  </p:clrMapOvr>
  <p:transition spd="slow"/>
</p:sld>
</file>

<file path=ppt/slides/slide1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6914" name="Title 1"/>
          <p:cNvSpPr txBox="1">
            <a:spLocks/>
          </p:cNvSpPr>
          <p:nvPr/>
        </p:nvSpPr>
        <p:spPr bwMode="auto">
          <a:xfrm>
            <a:off x="-13447" y="3611843"/>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معلمنا متى (21 : 28 - 32)</a:t>
            </a:r>
          </a:p>
        </p:txBody>
      </p:sp>
      <p:sp>
        <p:nvSpPr>
          <p:cNvPr id="16691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"ماذا تظنون؟ إنسانٌ كان له ابنان، فدنا إلى الأول  وقال: يا ابني، إذهب اليوم واعمل في كرمي.  فأجاب قائلًا: لا أريد ولكنه أخيرًا ندم وذهب. ودنا  إلى الآخر وقال له مثل ذلك. فأجاب قائلًا: أذهب يا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328305-854B-4A5D-9509-0E1F7845B8B9}"/>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panose="02020603050405020304" pitchFamily="18" charset="0"/>
                <a:cs typeface="+mj-cs"/>
              </a:rPr>
              <a:t>سيدي. ولم يذهب فمن منهما فعل إرادة الأب؟"  فقالوا له: "الأول". فقال لهم يسوع: "الحق أقول  لكم: إن العشارين والزناة يسبقونكم إلى ملكوت الله، فإنه قد جاءكم يوحنا بطريق البر فلم تؤمنوا به،</a:t>
            </a:r>
            <a:br>
              <a:rPr lang="ar-EG" sz="4300" b="1" dirty="0">
                <a:solidFill>
                  <a:srgbClr val="FFFFFF"/>
                </a:solidFill>
                <a:latin typeface="Times New Roman" panose="02020603050405020304" pitchFamily="18" charset="0"/>
                <a:cs typeface="+mj-cs"/>
              </a:rPr>
            </a:br>
            <a:r>
              <a:rPr lang="ar-EG" sz="4300" b="1" dirty="0">
                <a:solidFill>
                  <a:srgbClr val="FFFFFF"/>
                </a:solidFill>
                <a:latin typeface="Times New Roman" panose="02020603050405020304" pitchFamily="18" charset="0"/>
                <a:cs typeface="+mj-cs"/>
              </a:rPr>
              <a:t> </a:t>
            </a:r>
            <a:endParaRPr lang="en-GB" sz="43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218465188"/>
      </p:ext>
    </p:extLst>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DEAF94-55F5-4F52-93EF-B8E1A07AF7B6}"/>
              </a:ext>
            </a:extLst>
          </p:cNvPr>
          <p:cNvSpPr txBox="1"/>
          <p:nvPr/>
        </p:nvSpPr>
        <p:spPr>
          <a:xfrm>
            <a:off x="0" y="4381500"/>
            <a:ext cx="9144000" cy="1754326"/>
          </a:xfrm>
          <a:prstGeom prst="rect">
            <a:avLst/>
          </a:prstGeom>
          <a:noFill/>
        </p:spPr>
        <p:txBody>
          <a:bodyPr vert="horz" rtlCol="0">
            <a:spAutoFit/>
          </a:bodyPr>
          <a:lstStyle/>
          <a:p>
            <a:pPr algn="justLow" rtl="1"/>
            <a:r>
              <a:rPr lang="ar-EG" sz="5400" b="1" dirty="0">
                <a:solidFill>
                  <a:srgbClr val="FFFFFF"/>
                </a:solidFill>
                <a:latin typeface="Times New Roman" panose="02020603050405020304" pitchFamily="18" charset="0"/>
                <a:cs typeface="+mj-cs"/>
              </a:rPr>
              <a:t>والعشارون والزناة آمنوا به. وأنتم رأيتم ذلك  ولم تندموا أخيرًا لتؤمنوا به".</a:t>
            </a:r>
            <a:endParaRPr lang="en-GB" sz="5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03184585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FF3418-CFF8-4307-951F-AA8BF6CF9F0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لا يجمع معي فهو يفرق. لذلك أقول لكم: كل خطيةٍ  وكل تجديفٍ يغفر للناس، وأما التجديف على الروح  القدس فلن يغفر. ومن يقول كلمةً على ابن الإنسان  يغفر له، وأما من يقول على الروح القدس فلن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699305508"/>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4 الاثنين</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التكوين لموسى النبي ( 27: 1 ـ 41 )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وحدث لما شاخ إسحاق وكلت عيناه عن النظر، أنه  دعا عيسو ابنه الأكبر وقال له: يا بني. قال: هأنذا.  فقال: هوذا أنا قد شخت ولا أعلم يوم موتي. والآن  خذ عدتك وجعبتك وقوسك، واخرج إلى الصحراء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65496654"/>
      </p:ext>
    </p:extLst>
  </p:cSld>
  <p:clrMapOvr>
    <a:masterClrMapping/>
  </p:clrMapOvr>
  <p:transition spd="slow"/>
</p:sld>
</file>

<file path=ppt/slides/slide1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D85C2A-E6FB-4999-BAB8-C139050E3AA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وصد لي صيدا، وأصلحه لي ألوانا كما أحب، وأتني  به فأكل لكي تباركك نفسي قبل أن أموت. وكانت  رفقة سامعة حين كلم إسحاق عيسو ابنه. فمضى  عيسو إلى الصحراء ليصيد صيدا ويأتي به.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845743840"/>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فكلمت رفقة يعقوب ابنها قائلة: إني قد سمعت أباك  يكلم عيسو أخاك قائلا: إئتني بصيد وأصلح لي  ألوانا فآكل منها وأباركك أمام الرب قبل موتي  والآن يا بني اسمع لقولي في ما أمرك به: امض</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8744692"/>
      </p:ext>
    </p:extLst>
  </p:cSld>
  <p:clrMapOvr>
    <a:masterClrMapping/>
  </p:clrMapOvr>
  <p:transition spd="slow"/>
</p:sld>
</file>

<file path=ppt/slides/slide1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33F983-1273-48E0-A967-DB92536B8E4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الغنم وخذ لي من ثم جديين من المعز جيدين،  فأصلحهما ألوانا لأبيك كما يحب، فتحضرها إلى  أبيك ويأكل لكي يباركك قبل موته. فقال يعقوب  لرفقة أمه: إن عيسو أخي رجل أشعر وأنا رجل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34858763"/>
      </p:ext>
    </p:extLst>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C0FDEB0-2B68-406C-B5FB-519A224E60E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أملس. فلعل أبي يجسني فأكون عنده كالساخر منه،  وأجلب على نفسي لعنة لا بركة. فقالت له أمه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0965110"/>
      </p:ext>
    </p:extLst>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علي لعنتك يا بني، إنما اسمع لقولي وامض وخذ  لي  ذلك. فمضى وأخذ ذلك وأحضره لأمه، فأصلحته  أمه ألوانا على ما يحب أبوه. وأخذت رفقة ثياب  عيسو ابنها الأكبر الفاخرة التي عندها في البيت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77381202"/>
      </p:ext>
    </p:extLst>
  </p:cSld>
  <p:clrMapOvr>
    <a:masterClrMapping/>
  </p:clrMapOvr>
  <p:transition spd="slow"/>
</p:sld>
</file>

<file path=ppt/slides/slide1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FD398E-16DA-42E3-AA1E-EE28C1C028E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فألبستها يعقوب ابنها الأصغر وكست يديه وملاسة  عنقه بجلد المعز. ودفعت إلى يعقوب ابنها ما  صنعته من الألوان والخبز. فدخل على أبيه وقال: "  يا أبت "، فقال: " هأنذا، من أنت يا بني؟ ". فقال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11821056"/>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88DF9C-925D-44E6-B325-BFFF559E537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يعقوب لأبيه أنا عيسو بكرك. قد صنعت كما  أمرتني، قم فاجلس وكل من صيدي لكي تباركني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20937007"/>
      </p:ext>
    </p:extLst>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نفسك. فقال إسحاق لابنه: ما أسرع ما أصبت يا  بني فقال: إن الرب إلهك قد يسر لي، فقال إسحاق  ليعقوب: " تقدم حتى أجسك يا بني، هل أنت ابني  عيسو أم لا؟ ". فتقدم يعقوب إلى إسحاق أبيه،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3154202"/>
      </p:ext>
    </p:extLst>
  </p:cSld>
  <p:clrMapOvr>
    <a:masterClrMapping/>
  </p:clrMapOvr>
  <p:transition spd="slow"/>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ECB4FB-F72B-4716-97DA-01E9EBF319E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يغفر له، لا في هذا الدهر ولا في الآتي. اجعلوا  الشجرة جيدةً وثمرتها جيدةً، أو اجعلوا الشجرة  رديةً وثمرتها رديةً، لأن من الثمرة تعرف الشجرة.  يا أولاد الأفاعي، كيف تقدرون أن تتكلموا</a:t>
            </a:r>
            <a:br>
              <a:rPr lang="en-US"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026341963"/>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BC4C91-CD9F-48EE-816F-BEAAE9BD485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فجسه وقال: الصوت صوت يعقوب، ولكن اليدين  يدا عيسو ولم يثبته لأن يديه كانتا مشعرتين كيدي  عيسو أخيه، فباركه. وقال: " هل أنت ابني عيسو؟  " قال: " أنا هو ". فقال قدم لي حتى أكل من صيد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91503613"/>
      </p:ext>
    </p:extLst>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8CD663-188F-4747-BC9F-CE11D1729E8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ابني لكي تباركك نفسي. فقدم له فأكل، وأتاه بخمر  فشرب. ثم قال له إسحاق أبوه: " تقدم قبلني يا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22993435"/>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بني". فتقدم وقبله، فاشتم رائحة ثيابه وباركه.  وقال: " ها هي رائحة ابني كرائحة حقل قد باركه  الرب. يعطيك الرب من ندى السماء، ومن دسم  الأرض، ويكبر لك الحنطة والخمر وتخدمك الأمم،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67660137"/>
      </p:ext>
    </p:extLst>
  </p:cSld>
  <p:clrMapOvr>
    <a:masterClrMapping/>
  </p:clrMapOvr>
  <p:transition spd="slow"/>
</p:sld>
</file>

<file path=ppt/slides/slide1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FE4548-352D-4390-9257-EF79056AC59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وتسجد لك القبائل، سيدا تكون لإخوتك، ولك بنو  أمك يسجدون، لاعنك ملعون، ومباركك مبارك ".  ولما فرغ إسحاق من بركته ليعقوب، وخرج يعقوب  من بين يدي إسحاق أبيه، إذا عيسو أخوه قد أقبل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60013311"/>
      </p:ext>
    </p:extLst>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4A96DCA-F242-4FFA-9C0B-E95709A9DAC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صيده. فصنع هو أيضا ألوانا وأتى بها أباه وقال  لأبيه: " ليقم أبي ويأكل من صيد ابنه لكي تباركني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93015479"/>
      </p:ext>
    </p:extLst>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نفسك ". فقال له إسحاق أبوه: " من أنت؟ " قال:  " أنا ابنك بكرك عيسو ". فارتعش إسحاق ارتعاشا  شديدا جدا، وقال: " فمن ذاك الذي صاد صيدا  فأتاني به وأكلت منه قبل أن تجيء وباركته؟ نعم،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5976858"/>
      </p:ext>
    </p:extLst>
  </p:cSld>
  <p:clrMapOvr>
    <a:masterClrMapping/>
  </p:clrMapOvr>
  <p:transition spd="slow"/>
</p:sld>
</file>

<file path=ppt/slides/slide1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612ADE-88FB-4011-903E-99EC76E01F3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ومباركا يكون ". فلما سمع عيسو كلام أبيه صرخ  صرخة عظيمة ومرة جدا، وقال لأبيه: " باركني أنا  أيضا يا أبت ". فقال: " قد جاء أخوك بمكر وأخذ  بركتك ". فقال: " ألأنه سمي يعقوب، قد تعقبني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30104530"/>
      </p:ext>
    </p:extLst>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BBEBE6-F3C4-4A0C-A8D1-75C24F89B3C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مرتين. أخذ بكوريتي، وها هوذا الآن أخذ بركتي. ثم  قال: أما أبقيت لي بركة؟ ". فأجاب إسحاق وقال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06065553"/>
      </p:ext>
    </p:extLst>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لعيسو: " هأنذا قد جعلته سيدا لك، ودفعت إليه  جميع إخوته عبيدا وبالحنطة والخمر أمددته، فماذا  أصنع لك يا بني؟ " فقال عيسو لأبيه: " أبركة  واحدة لك يا أبت؟ باركني أنا أيضا يا أبت.". ورفع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2" name="TextBox 1">
            <a:extLst>
              <a:ext uri="{FF2B5EF4-FFF2-40B4-BE49-F238E27FC236}">
                <a16:creationId xmlns:a16="http://schemas.microsoft.com/office/drawing/2014/main" id="{97FAE1B1-44C4-9F1B-A4B2-322BE35F802B}"/>
              </a:ext>
            </a:extLst>
          </p:cNvPr>
          <p:cNvSpPr txBox="1">
            <a:spLocks noChangeArrowheads="1"/>
          </p:cNvSpPr>
          <p:nvPr/>
        </p:nvSpPr>
        <p:spPr bwMode="auto">
          <a:xfrm>
            <a:off x="0" y="6150114"/>
            <a:ext cx="2057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altLang="en-US" sz="4000" b="1" i="1" dirty="0">
                <a:solidFill>
                  <a:srgbClr val="FFC000"/>
                </a:solidFill>
                <a:latin typeface="Times New Roman (Headings)"/>
                <a:cs typeface="Times New Roman" panose="02020603050405020304" pitchFamily="18" charset="0"/>
              </a:rPr>
              <a:t>مجدا....</a:t>
            </a:r>
            <a:endParaRPr lang="en-US" altLang="en-US" sz="4000" b="1" i="1" dirty="0">
              <a:solidFill>
                <a:srgbClr val="FFC000"/>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60322003"/>
      </p:ext>
    </p:extLst>
  </p:cSld>
  <p:clrMapOvr>
    <a:masterClrMapping/>
  </p:clrMapOvr>
  <p:transition spd="slow"/>
</p:sld>
</file>

<file path=ppt/slides/slide1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71A4FF-2579-45E9-BA79-1BEB6271A27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عيسو صوته وبكى فأجابه إسحاق أبوه وقال له: "  بمعزل عن دسم الأرض يكون مسكنك، وعن ظل  السماء من العلو، بسيفك تعيش، وأخاك تخدم،  ويكون أنك إذا قويت تكسر نيره عن عنقك ". وحقد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2863207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4F4412-EC13-4E94-9CB4-7A4D226EDAD1}"/>
              </a:ext>
            </a:extLst>
          </p:cNvPr>
          <p:cNvSpPr txBox="1"/>
          <p:nvPr/>
        </p:nvSpPr>
        <p:spPr>
          <a:xfrm>
            <a:off x="0" y="4381500"/>
            <a:ext cx="9144000" cy="1938992"/>
          </a:xfrm>
          <a:prstGeom prst="rect">
            <a:avLst/>
          </a:prstGeom>
          <a:noFill/>
        </p:spPr>
        <p:txBody>
          <a:bodyPr vert="horz" rtlCol="0">
            <a:spAutoFit/>
          </a:bodyPr>
          <a:lstStyle/>
          <a:p>
            <a:pPr algn="justLow" rtl="1"/>
            <a:r>
              <a:rPr lang="ar-EG" sz="6000" b="1" dirty="0">
                <a:solidFill>
                  <a:srgbClr val="FFFFFF"/>
                </a:solidFill>
                <a:latin typeface="Times New Roman" panose="02020603050405020304" pitchFamily="18" charset="0"/>
                <a:cs typeface="+mj-cs"/>
              </a:rPr>
              <a:t>بالصالحات وأنتم أشرار. فإنه من فيض القلب يتكلم الفم.</a:t>
            </a:r>
            <a:endParaRPr lang="en-GB" sz="60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56623594"/>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C5E93B5-E4E1-4B52-935F-D71D957EEC36}"/>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عيسو على يعقوب بسبب البركة التي باركه أبوه  بها.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2535429"/>
      </p:ext>
    </p:extLst>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( 14: 24 ـ 32 )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رب الجنود قد أقسم قائلا: الذي نويته هو  سيكون، والذي نويته هو سيتم، إني سأحطم أشور  في أرضي وأدوسه على جبالي، فيزال عنهم نيره،  ويزاح حمله عن أكتافهم. هذا هو القضاء الذي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86108765"/>
      </p:ext>
    </p:extLst>
  </p:cSld>
  <p:clrMapOvr>
    <a:masterClrMapping/>
  </p:clrMapOvr>
  <p:transition spd="slow"/>
</p:sld>
</file>

<file path=ppt/slides/slide1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4E81F3C-45B6-4B1F-ADE5-762B62BA4A5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قضيته على كل الأرض، وهذه هي اليد الممدودة  على كل الأمم. فإن رب الجنود قد قضى، فمن  ينقض؟ ويده ممدودة، فمن يردها؟ في السنة التي  مات فيها الملك آحاز كان هذا الوحي: لا تفرحي يا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35527823"/>
      </p:ext>
    </p:extLst>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266DA9-27C0-4469-81F3-BCFE33F9C73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فلسطين بأسرها، بأن قضيب ضاربك قد انكسر،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06474640"/>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فإنه من أصل الحية يخرج الأرقم، ونسل هذا يكون  ثعبانا مسما طيارا وسيرعى أبكار البائسين،  ويربض المساكين مطمئنين، فيما أنا مميت أصلك  بالجوع، وبقيتك تقتل. ولول أيها الباب. أصرخي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36125901"/>
      </p:ext>
    </p:extLst>
  </p:cSld>
  <p:clrMapOvr>
    <a:masterClrMapping/>
  </p:clrMapOvr>
  <p:transition spd="slow"/>
</p:sld>
</file>

<file path=ppt/slides/slide1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442ED3-185E-4625-80F6-2FF6F2F16B0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أيتها المدينة. قد ذبت يا فلسطين بأسرك، لأن قتاما  وافدا من الشمال، وليس من ينفرد عن عصائبه  بماذا تجاب رسل الأمة؟ إن الرب قد أسس صهيون،  وبها يعتصم بائسو شعبه.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9829544"/>
      </p:ext>
    </p:extLst>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( 16 و 17 )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وقال: كثيرا ما سمعت مثل هذا، إنما  أنتم بأجمعكم معزون معنتون. وأنت متى ينتهي  كلامك الفارغ، وما الذي يغريك بمجاوبتي؟ لقد كان  لي أن أخاطبكم كما تخاطبونني، لو كانت أنفسكم في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13499946"/>
      </p:ext>
    </p:extLst>
  </p:cSld>
  <p:clrMapOvr>
    <a:masterClrMapping/>
  </p:clrMapOvr>
  <p:transition spd="slow"/>
</p:sld>
</file>

<file path=ppt/slides/slide1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B127BD2-4043-4808-86F5-88FAEC3D366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موضع نفسي، وللفقت لكم أقوالا وأنفضت إليكم  رأسي ولشجعتكم بكلام فمي، ورفقت بكم تعزية  شفتي. إذا نطقت لم يسكن وجعي، أو صمت لم  يبرحني. لقد جهدني اليوم، قد دمرت جماعتي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18248310"/>
      </p:ext>
    </p:extLst>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93500D-4635-45D6-95AD-8AD8149926F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بأسرها يا الله وبينما أنت مقيدي إذا بشاهد بصاحب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2300846"/>
      </p:ext>
    </p:extLst>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زور قد قام فقرفني في وجهي مزقني حنقا وختلني.  صرف علي بأسنانه، وعدوي حدد عينيه علي.  فغروا علي أفواههم. ولطموا خدي تعييرا. وتمالكوا  علي جملة. دفعني الله إلى الجائر، وبين أيدي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36083866"/>
      </p:ext>
    </p:extLst>
  </p:cSld>
  <p:clrMapOvr>
    <a:masterClrMapping/>
  </p:clrMapOvr>
  <p:transition spd="slow"/>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566853"/>
      </p:ext>
    </p:extLst>
  </p:cSld>
  <p:clrMapOvr>
    <a:masterClrMapping/>
  </p:clrMapOvr>
  <p:transition advClick="0" advTm="0"/>
</p:sld>
</file>

<file path=ppt/slides/slide1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2BDAD57-A5F3-4FC8-9031-B5D2F9E4A22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المنافقين ألقاني كنت في دعة فهشمني. أخذ بقفاي  فحطمني، ونصبني هدفا له. تكتنفني سهامه. يشق  بها كليتي ولا يشفق. ويريق مرارتي على الأرض  يثخنني جراحة على جراحة. ويهجم علي هجوم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91078166"/>
      </p:ext>
    </p:extLst>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AF9B67-2FFB-4B97-BC10-CE36FA73E3D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الجبار. لقد لفقت على جلدي مسحا، ومرغت في  التراب قرني كوى البكاء خدي، وغشيت جفني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44046811"/>
      </p:ext>
    </p:extLst>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ظلال الموت. على أن يدي لا جور فيهما، وعبادتي  زكية. أيتها الأرض لا تستري دمي، ولا يكن  لصراخي قرار إن في هذه الساعة نفسها لي شاهدا  في السماء، ومحاكما عني في الأعالي إن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8140069"/>
      </p:ext>
    </p:extLst>
  </p:cSld>
  <p:clrMapOvr>
    <a:masterClrMapping/>
  </p:clrMapOvr>
  <p:transition spd="slow"/>
</p:sld>
</file>

<file path=ppt/slides/slide1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B5C11E-B6AC-4618-BCC9-E3C73013837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الساخرين مني هم أخلائي. ولكن إلى الله تفيض  عيناي. فلينتصف لرجل أمره إلى الله ولابن بشر من  خليله. فإن سنواتي المعدودة تنقضي فأركب طريقا  لا أعود منه. قد اضمحلت روحي وإنطفأت أيامي.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21457920"/>
      </p:ext>
    </p:extLst>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167C35-DD5E-4015-90A3-0B3416109CB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وإنما لي القبور. لا كان عندي أولئك الهازئون،  الذين تسهر عيني على عداواتهم. هات كفيلا لي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37072678"/>
      </p:ext>
    </p:extLst>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لديك أيها الإله. من الذي يصفق على يدي؟ فإنك قد  حجبت قلوبهم عن الفطنة، لذلك لا تعزهم الذي أسلم  الأخلاء للسلب، فلترم أعين بنيه بالكلال. الذي  نصبني للشعوب مثلا وعرض وجهي للباصقين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400548448"/>
      </p:ext>
    </p:extLst>
  </p:cSld>
  <p:clrMapOvr>
    <a:masterClrMapping/>
  </p:clrMapOvr>
  <p:transition spd="slow"/>
</p:sld>
</file>

<file path=ppt/slides/slide1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F9493F-730C-4AA2-8EB5-B02F20655E0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حتى كل طرفي من الكآبة، وصار كياني بجملته ظلا  حينئذ يدهش المستقيمون عجبا، وينهض الزكي  على المنافق، ويلزم الصديق طريقه، ويزداد النقي  اليدين قوة. أما أنتم فارجعوا، تعالوا بأجمعكم أفلا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84142986"/>
      </p:ext>
    </p:extLst>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8A8103-9B69-4CF9-B3BB-D7229FA948B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أجد فيكم حكيما؟! أيامي قد انقضت. وتقطعت مآربي  التي هي حظ قلبي. جعل ليلي نهارا، ونوري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84392792"/>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يكاد يكون ظلاما. ما رجائي؟ إنما الهاوية بيتي،  وفي الظلام مهدت مضجعي. قلت للفساد: أنت أبي،  وللديدان: أنت أمي وأختي إذا أين رجائي؟ رجائي  من يراه؟ إنه يهبط إلى أبواب الجحيم. لا جرم، إن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03623805"/>
      </p:ext>
    </p:extLst>
  </p:cSld>
  <p:clrMapOvr>
    <a:masterClrMapping/>
  </p:clrMapOvr>
  <p:transition spd="slow"/>
</p:sld>
</file>

<file path=ppt/slides/slide1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D3882E-8D51-4F25-85E4-34798E307995}"/>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التراب لراحة.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7699683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1</a:t>
            </a:r>
            <a:endParaRPr lang="en-US" dirty="0"/>
          </a:p>
        </p:txBody>
      </p:sp>
      <p:sp>
        <p:nvSpPr>
          <p:cNvPr id="2051" name="Title 1"/>
          <p:cNvSpPr txBox="1">
            <a:spLocks/>
          </p:cNvSpPr>
          <p:nvPr/>
        </p:nvSpPr>
        <p:spPr bwMode="auto">
          <a:xfrm>
            <a:off x="0" y="3834511"/>
            <a:ext cx="9144000" cy="523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2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 (1 : 26 ـ 2 : 1 ـ 7)</a:t>
            </a:r>
          </a:p>
        </p:txBody>
      </p:sp>
      <p:sp>
        <p:nvSpPr>
          <p:cNvPr id="2052" name="Content Placeholder 3"/>
          <p:cNvSpPr txBox="1">
            <a:spLocks/>
          </p:cNvSpPr>
          <p:nvPr/>
        </p:nvSpPr>
        <p:spPr bwMode="auto">
          <a:xfrm>
            <a:off x="-8965" y="4357639"/>
            <a:ext cx="914400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لذلك أسلمهُمُ اللَّه إلى آلام الهوان، فإنَّ إناثهُمُ غيرن الاستعمال الطَّبيعيَّ بالذي على خلاف الطَّبيعة، وكذلك الذُّكور أيضاً تركوا استعمال الأُنثى الطَّبيعيَّ والتهبوا بشَهوتِهِم بعضهم لبعضٍ فاعلين الفحشاءَ ذُكُوراً بذُكُورٍ </a:t>
            </a:r>
            <a:b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06058638"/>
      </p:ext>
    </p:extLst>
  </p:cSld>
  <p:clrMapOvr>
    <a:masterClrMapping/>
  </p:clrMapOvr>
  <p:transition spd="slow"/>
</p:sld>
</file>

<file path=ppt/slides/slide1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AA06533-9AE1-4077-997E-F5B0C008C522}"/>
              </a:ext>
            </a:extLst>
          </p:cNvPr>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( 54 : 1، 26 : 11 )</a:t>
            </a:r>
          </a:p>
        </p:txBody>
      </p:sp>
      <p:sp>
        <p:nvSpPr>
          <p:cNvPr id="9" name="Content Placeholder 3">
            <a:extLst>
              <a:ext uri="{FF2B5EF4-FFF2-40B4-BE49-F238E27FC236}">
                <a16:creationId xmlns:a16="http://schemas.microsoft.com/office/drawing/2014/main" id="{C8C6BE7B-7A40-40E1-9937-E42B69EBEC40}"/>
              </a:ext>
            </a:extLst>
          </p:cNvPr>
          <p:cNvSpPr txBox="1">
            <a:spLocks/>
          </p:cNvSpPr>
          <p:nvPr/>
        </p:nvSpPr>
        <p:spPr bwMode="auto">
          <a:xfrm>
            <a:off x="-17929" y="4724400"/>
            <a:ext cx="9144000"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000" b="1" dirty="0">
                <a:solidFill>
                  <a:srgbClr val="FFFFFF"/>
                </a:solidFill>
                <a:latin typeface="Times New Roman (Headings)"/>
                <a:cs typeface="Times New Roman" panose="02020603050405020304" pitchFamily="18" charset="0"/>
              </a:rPr>
              <a:t>أنصت يا الله لصلاتي، ولا تغفل عن تضرعي. ارحمني واستجب لي، فإن لك قال قلبي.</a:t>
            </a:r>
          </a:p>
        </p:txBody>
      </p:sp>
    </p:spTree>
    <p:extLst>
      <p:ext uri="{BB962C8B-B14F-4D97-AF65-F5344CB8AC3E}">
        <p14:creationId xmlns:p14="http://schemas.microsoft.com/office/powerpoint/2010/main" val="966900401"/>
      </p:ext>
    </p:extLst>
  </p:cSld>
  <p:clrMapOvr>
    <a:masterClrMapping/>
  </p:clrMapOvr>
  <p:transition spd="slow"/>
</p:sld>
</file>

<file path=ppt/slides/slide1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( 14 : 7 ـ 15 )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buFont typeface="Arial" panose="020B0604020202020204" pitchFamily="34" charset="0"/>
              <a:buNone/>
            </a:pPr>
            <a:r>
              <a:rPr lang="ar-SA" sz="4400" b="1">
                <a:solidFill>
                  <a:srgbClr val="FFFFFF"/>
                </a:solidFill>
                <a:latin typeface="Times New Roman (Headings)"/>
                <a:cs typeface="Times New Roman" panose="02020603050405020304" pitchFamily="18" charset="0"/>
              </a:rPr>
              <a:t>وكان يقول للمدعوين مثلا، وهو يلاحظ كيف كانوا  يختارون المتكآت الأولى قائلا: " متى دعاك أحد  إلى عرس فلا تتكي في المتكإ الأول، لئلا يكون  واحد آخر أكرم منك قد دعي. فيأتي الذي دعاك معه</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32689562"/>
      </p:ext>
    </p:extLst>
  </p:cSld>
  <p:clrMapOvr>
    <a:masterClrMapping/>
  </p:clrMapOvr>
  <p:transition spd="slow"/>
</p:sld>
</file>

<file path=ppt/slides/slide1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E34D300-0EB3-4BB7-8EF3-2B84C319339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ويقول لك: دع المكان لهذا. فحينئذ تبتدئ بخجل  تأخذ الموضع الأخير، بل متى دعيت فاذهب واتكي  في الموضع الأخير، حتى إذا جاء الذي دعاك يقول  لك: يا صديقي، انتقل إلى فوق. حينئذ يكون لك مجد</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413532740"/>
      </p:ext>
    </p:extLst>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FB2880-E40B-4E22-9038-8E90C145B37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أمام كل المتكئين معك لأن كل من يرفع نفسه يتضع  ومن يضع نفسه يرتفع ". وكان يقول للذي دعاه:  " إذا صنعت غداء أو عشاء فلا تدع أصدقاء ك ولا  إخوتك ولا أقرباءك ولا جيرانك الأغنياء، لئلا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4023305892"/>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B92E4F-D190-4FD2-9864-8F3C0AE5BA5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يدعوك أنت أيضا، فتكون لك مكافأة. بل إذا صنعت  وليمة فادع: المساكين والضعفاء والعرج والعمي،  فتصير مغبوطا إذ ليس لهم ما يكافئونك به، لأنك  ستعطى المكافأة عنهم في قيامة الأبرار " فلما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644412003"/>
      </p:ext>
    </p:extLst>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089CE5-82B5-48C7-BDE4-B31AAA2D19C6}"/>
              </a:ext>
            </a:extLst>
          </p:cNvPr>
          <p:cNvSpPr txBox="1"/>
          <p:nvPr/>
        </p:nvSpPr>
        <p:spPr>
          <a:xfrm>
            <a:off x="0" y="4381500"/>
            <a:ext cx="9144000" cy="1754326"/>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سمع هذا أحد المتكئين معه قال: " طوبى لمن يأكل خبزا في ملكوت الله ".</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1706970600"/>
      </p:ext>
    </p:extLst>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7375331"/>
      </p:ext>
    </p:extLst>
  </p:cSld>
  <p:clrMapOvr>
    <a:masterClrMapping/>
  </p:clrMapOvr>
  <p:transition advClick="0" advTm="0"/>
</p:sld>
</file>

<file path=ppt/slides/slide1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4</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 ( 8 : 12 ـ 26 )</a:t>
            </a:r>
          </a:p>
        </p:txBody>
      </p:sp>
      <p:sp>
        <p:nvSpPr>
          <p:cNvPr id="205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فإذاً أيُّها الأخوةُ نحنُ مديُونُون ليس للجسدِ لنعيشَ حسبَ الجسدِ. لأنَّهُ إن عشتُم حسبَ الجسدِ فتمُوتُون، ولكن إن كُنتُم بالرُّوح تُميتُونَ أعمالَ الجسدِ فستحيونَ. فإنَّ الذين ينقادُون برُوح اللَّهِ، فأُولئكَ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82313018"/>
      </p:ext>
    </p:extLst>
  </p:cSld>
  <p:clrMapOvr>
    <a:masterClrMapping/>
  </p:clrMapOvr>
  <p:transition spd="slow"/>
</p:sld>
</file>

<file path=ppt/slides/slide1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03E5356-907B-4176-B430-E84C4419B85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هُم أبناء اللَّه. إذ لم تأخُذُوا رُوح العُبُوديَّة أيضاً للخوف، بل أخذتُم رُوح التَّبنِّي الذي بهِ نصرخُ: " يا أَبَا الآب ". والرُّوحُ نفسُهُ أيضاً يشهدُ لأرواحنا أنَّنا أولاد اللَّه.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02016965"/>
      </p:ext>
    </p:extLst>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28FF0F9-4944-4118-8BC4-D98135EBA08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فإن كنَّا أولاداً فإنَّنا ورثةٌ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64600324"/>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7F77A4-3D94-4170-A036-FA36AD239D3F}"/>
              </a:ext>
            </a:extLst>
          </p:cNvPr>
          <p:cNvSpPr txBox="1"/>
          <p:nvPr/>
        </p:nvSpPr>
        <p:spPr>
          <a:xfrm>
            <a:off x="0" y="4303455"/>
            <a:ext cx="9144000" cy="3170099"/>
          </a:xfrm>
          <a:prstGeom prst="rect">
            <a:avLst/>
          </a:prstGeom>
          <a:noFill/>
        </p:spPr>
        <p:txBody>
          <a:bodyPr vert="horz" rtlCol="0">
            <a:spAutoFit/>
          </a:bodyPr>
          <a:lstStyle/>
          <a:p>
            <a:pPr marL="0" marR="0" lvl="0" indent="0" algn="justLow" defTabSz="914400" rtl="1"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ونالوا في أنفُسهِم الجزاء الموجب لضلالِهم. وبما أنَّهم لم يستصوبوا أن يجعلوا اللَّه في مَعرفتِهم أسلَمهُم اللَّه إلى ذهنٍ مرذولٍ حتى يعملوا ما لا يليقُ مُمتلئين من كل إثم وزنا وشرٍّ وطمعٍ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وخبثٍ مشحُونين حسداً وقتلاً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61702914"/>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أيضاً، ورثةُ اللَّـه ووارثُونَ مع المسيحِ. إن كُنَّا نتألَّم معهُ لكي نتمجَّد أيضاً معهُ. فأنِّي أحسبُ أنَّ آلام الزَّمان الحاضر لا تُقاسُ بالمجد العتيد أن يُستعلن فينا. لأنَّ انتظار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62784274"/>
      </p:ext>
    </p:extLst>
  </p:cSld>
  <p:clrMapOvr>
    <a:masterClrMapping/>
  </p:clrMapOvr>
  <p:transition spd="slow"/>
</p:sld>
</file>

<file path=ppt/slides/slide1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7451FB1-7DA2-427D-AE6E-1D584901601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الخليقة يتوقَّع استعلان أبناء اللَّهِ. لأن الخليقة قد أُخضِعت للباطل لا عن إرادة، ولكن لأجل الذي أخضعها على رَّجاء. لأنَّ الخليقة ستُعتق هى أيضاً من عُبُوديَّة الفساد إلى حُرِّية مجد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78162776"/>
      </p:ext>
    </p:extLst>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F84C2C-F77B-41EA-BB45-1C9E5B74F64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أبناء اللَّهِ. ونحن نعلمُ أنَّ كلَّ الخليقة تئنُّ وتتمخَّض معاً إلى الآن. وليس هى فقط، بل نحنُ الذين لنا باكورةُ الرُّوح، نحن أيضاً نئنُّ في أنفُسنا، مُنتظرين التَّبنِّي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19832410"/>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فداءَ أجسادنا. لأنَّنا بالرَّجاء خَلَصنا. والرَّجاء المُشاهد ليس هو رجاءً، لأنَّ ما يُشاهده أحدٌ كيف يرجُوه ولكن إن كُنَّا نرجُو ما لسنا ننظُرُهُ فإنَّنا نتوقَّعه بالصَّبر. وكذلك الرُّوح أيضاً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20145451"/>
      </p:ext>
    </p:extLst>
  </p:cSld>
  <p:clrMapOvr>
    <a:masterClrMapping/>
  </p:clrMapOvr>
  <p:transition spd="slow"/>
</p:sld>
</file>

<file path=ppt/slides/slide11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48BB186-792A-4204-9761-5A5F437412C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يُعين ضعفنا، لأنَّنا لسنا نعلم ما نُصلِّي لأجله كما ينبغي. ولكنَّ الرُّوح نفسهُ يشفعُ فينا بأنَّاتٍ لا يُنطَق بها.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18701872"/>
      </p:ext>
    </p:extLst>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( 5 : 16 ـ 20 )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اعترفُوا بعضُكُم لبعضٍ بخطاياكم، وصلُّوا بعضُكُم لأجل بعض، لكيما تعافوا. فأنه توجد قوة عظيمة فعالة في طلبة البار. كان إيليَّا إنساناً تحت الآلام مِثلَنا، وقد صلَّى أن لا تُمطِر السَّماء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70121943"/>
      </p:ext>
    </p:extLst>
  </p:cSld>
  <p:clrMapOvr>
    <a:masterClrMapping/>
  </p:clrMapOvr>
  <p:transition spd="slow"/>
</p:sld>
</file>

<file path=ppt/slides/slide11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E0B8D9-3C61-4DB9-AB7D-512D043C87A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على الأرض، فلمْ تُمطِر على الأرض مدة ثلاثَ سنينَ وسِتَّةَ أَشهُر. ثم عاد وصلَّى أيضاً، فأمطرت السَّماء وأخرجت الأرض ثَمَرَها. يا إخوتي، إن ضلَّ أحدكم عن طريق ِّ فردَّهُ أحدٌ،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49881085"/>
      </p:ext>
    </p:extLst>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DED595-1F8A-4B61-B6C7-DD81C0175FF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فليعلَم أنَّ من يَردُّ خاطئاً عن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14647838"/>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ضلال طريقه، فإنَّهُ يُخلِّص نفسهُ من الموتِ، ويَستُر كثرة من الخطايا.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1958837"/>
      </p:ext>
    </p:extLst>
  </p:cSld>
  <p:clrMapOvr>
    <a:masterClrMapping/>
  </p:clrMapOvr>
  <p:transition spd="slow"/>
</p:sld>
</file>

<file path=ppt/slides/slide11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( 11 : 2 ـ 18 )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صعد بُطرُس إلى أُورُشليم، خاصمهُ الذين مِن أهل الختانِ، قائلينَ: " إنَّكَ دخلتَ إلى رجالٍ غُلف وأكلت معهُم ". فطفق بُطرُس يحدثهم قائلاً: " كُنت بمدينةِ يافا أُصلِّي، فرأيتُ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17510457"/>
      </p:ext>
    </p:extLst>
  </p:cSld>
  <p:clrMapOvr>
    <a:masterClrMapping/>
  </p:clrMapOvr>
  <p:transition spd="slow"/>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وخصاماً ومكراً وسوءاً. نمَّامين مُفترين، مُبغضينَ، ثالبين مُتعظِّمينَ مُدَّعين، مُبتدعِين شُروراً، غير طائعين للوالدين، بلا فهم ولا عهدٍ ولا حُنُوٍّ ولا رحمةٍ. الذين لا يعرفون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89739231"/>
      </p:ext>
    </p:extLst>
  </p:cSld>
  <p:clrMapOvr>
    <a:masterClrMapping/>
  </p:clrMapOvr>
  <p:transition spd="slow"/>
</p:sld>
</file>

<file path=ppt/slides/slide11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A70A2D-86B0-4B01-820F-D6E6DBFB36C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غيبةٍ رُؤيا: وعاءً هابطاً كأنه سماط ( ملاءة ) عظيم مُدَّلى مِنَ السَّماء بأطرافه الأربعة، فجاء إليَّ. فتفرَّستُ فيهِ مُتأمِّلاً، فرأيتُ ذوات الأربع دوابَّ الأرضِ والوُحُوش والزَّحَّافات وطُيُور السَّماء.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30510593"/>
      </p:ext>
    </p:extLst>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818995-C3E0-4EC8-AFF9-3D7DFBC2CD1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ثم سمعت اً يقول لي: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53677402"/>
      </p:ext>
    </p:extLst>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قُم يا بُطرُس، ا وَكُل. فقُلتُ: حاشا ياربُّ! فإنَّه لم يدخُل فمي قَطُّ شيء نجس أو دنس. فأجاب ال ثانية مِن السَّماء قائلاً: ما طهَّرهُ اللَّهُ لا تُنجِّسهُ أنتَ.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75990340"/>
      </p:ext>
    </p:extLst>
  </p:cSld>
  <p:clrMapOvr>
    <a:masterClrMapping/>
  </p:clrMapOvr>
  <p:transition spd="slow"/>
</p:sld>
</file>

<file path=ppt/slides/slide1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0BB6A2-5D0B-4280-A814-316CE365F56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وحدث هذا ثلاث مرَّات. ثُمَّ رُفع الجميع إلى السَّماء. وإذا في هذه الساعة بثلاثة رجال قد وقفُوا على باب البيت الذي كُنت فيهِ، وهم مُرسلون إليَّ مِن قيصريَّة. فقال لي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03471831"/>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857C3C-17C0-4147-AF0A-726CAB691E01}"/>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الرُّوح أنطلق معهُم غير مُرتابٍ في شيءٍ. وذهبَ معي أيضاً هؤُلاء الأخوةُ السِّتَّةُ. ودخلنا بيتَ الرَّجُل، فأخبرنا كيفَ رَأى الملاكَ في بيتهِ واقفاً يقول لهُ: أرسل إلى يافا، واستحضر</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13665417"/>
      </p:ext>
    </p:extLst>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سمعان المُلقَّب بُطرُس، وهو يُكلِّمُك بكلام تخلُص بهِ أنت وجميع أهل بيتك. ولمَّا ابتدأت أكلمهُم حلَّ الرُّوح القُدُس عليهم كما حلَّ علينا في البدء. فتذكَّرتُ كلامَ الرَّبِّ حيث قال: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01950838"/>
      </p:ext>
    </p:extLst>
  </p:cSld>
  <p:clrMapOvr>
    <a:masterClrMapping/>
  </p:clrMapOvr>
  <p:transition spd="slow"/>
</p:sld>
</file>

<file path=ppt/slides/slide1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05EC0E-AEDB-4AD1-9B7B-CC8B39D0B85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يُوحنَّا عمَّد بالماء وأمَّا أنتُم فستُعمَّدُون بالرُّوح القُدُس. فإن كان اللَّهُ قد أعطى مساواة الموهبة للذين آمنوا بالرَّبِّ يسُوع المَسيح مثلنا، فَمَن أنا؟ حتى أمنع اللَّه. فلمَّا سمعُوا ذلك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13116176"/>
      </p:ext>
    </p:extLst>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7C2EEA-F3FC-4F7F-9BAC-F32305C43ED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سكتُوا، وكانُوا يُمجِّدُون اللَّه قائلين: " إذاً قد أعطى اللَّه الأمم أيضاً التَّوبة للحياة!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89091086"/>
      </p:ext>
    </p:extLst>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3434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( 54 : 14 ، 15)</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أنا صرخت إلى اللَّه. والرب استجاب لي. كلامي أقوله فيسمع صوتي.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19898852"/>
      </p:ext>
    </p:extLst>
  </p:cSld>
  <p:clrMapOvr>
    <a:masterClrMapping/>
  </p:clrMapOvr>
  <p:transition spd="slow"/>
</p:sld>
</file>

<file path=ppt/slides/slide11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( 16 : 1 ـ 9 )</a:t>
            </a:r>
          </a:p>
          <a:p>
            <a:pPr marL="0" marR="0" lvl="0" indent="0" algn="ctr" defTabSz="914400" rtl="1" eaLnBrk="1" fontAlgn="base" latinLnBrk="0" hangingPunct="1">
              <a:lnSpc>
                <a:spcPct val="100000"/>
              </a:lnSpc>
              <a:spcBef>
                <a:spcPct val="0"/>
              </a:spcBef>
              <a:spcAft>
                <a:spcPct val="0"/>
              </a:spcAft>
              <a:buClrTx/>
              <a:buSzTx/>
              <a:buFontTx/>
              <a:buNone/>
              <a:tabLst/>
              <a:defRPr/>
            </a:pPr>
            <a:endPar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endParaRPr>
          </a:p>
        </p:txBody>
      </p:sp>
      <p:sp>
        <p:nvSpPr>
          <p:cNvPr id="307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قال أيضاً لتلاميذه: " كان إنسانٌ غنيٌّ له وكيلٌ، وهذا قد وشِيَ به لديه أنه يُبدد أمواله. فإستدعاه وقال له: ما هذا الذي أسمعه عنكَ؟ أعط حساب الوكالة فإنَّك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75110599"/>
      </p:ext>
    </p:extLst>
  </p:cSld>
  <p:clrMapOvr>
    <a:masterClrMapping/>
  </p:clrMapOvr>
  <p:transition spd="slow"/>
</p:sld>
</file>

<file path=ppt/slides/slide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A16634-2F04-40A8-892E-221CB5A311D9}"/>
              </a:ext>
            </a:extLst>
          </p:cNvPr>
          <p:cNvSpPr txBox="1"/>
          <p:nvPr/>
        </p:nvSpPr>
        <p:spPr>
          <a:xfrm>
            <a:off x="0" y="42672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قضاء اللَّه أنَّ الذين يفعلون مثل هذه يستوجبون الموت، لا يعملونها فقط، بل يُسرُّون أيضاً بالذين يعملونها. فلذلك لا معذرةٍ لك أيها الإنسان، كل من يَدينُ. لأنَّك في ما تَدينُ غيرك تَحكُمُ على نفسك. لأنَّك أنت الدائن تفعل</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78102538"/>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B8700CB-C52E-4036-9653-BD6761B7CF3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تكون وكيلاً بعد. فقال الوكيل في نفسه: ماذا أفعل؟ سينتزع سيِّدي الوكالة منِّي. لا أستطيع الفلاحة وأخجل أن أستعطي. قد علِمتُ ماذا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أصنع، حتَّى إذا عُزلتُ عن الوكالة يقبلونني في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3192572"/>
      </p:ext>
    </p:extLst>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7D76245-ECC1-452B-9C87-5F33FE4E69D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بيوتهم. فدعى كل واحدٍ من مديوني سيِّده، وقال للأوَّل: كـم عـليـك لسـيِّدي؟ فقال: مئة بثِّ زيتٍ.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16485601"/>
      </p:ext>
    </p:extLst>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له: خُذ صكَّك واجلس عاجلاً واكتُب بخمسين. ثم قال لآخر: وأنت كم عليك؟ فقال مئَة كرِّ قمح. فقال له: خُذ صكَّك واكتُب بثمانين. فمدح السيِّد وكيل الظُّلم لأنه صنع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3916736"/>
      </p:ext>
    </p:extLst>
  </p:cSld>
  <p:clrMapOvr>
    <a:masterClrMapping/>
  </p:clrMapOvr>
  <p:transition spd="slow"/>
</p:sld>
</file>

<file path=ppt/slides/slide1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32EE42-2A9A-4E38-937E-880D8AD6676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بحكمةٍ، لأنَّ أبناء هـذا الدَّهر أحـكم من أبناء النُّور في جيلهم. وأنا أيضاً أقول لكم: اجعلوا لكم أصدقاء من مال الظُّلم، حتى إذا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أدرككم الإضمحلال يقبلونكم في المظالِّ الأبديَّة.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3857910"/>
      </p:ext>
    </p:extLst>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9506879"/>
      </p:ext>
    </p:extLst>
  </p:cSld>
  <p:clrMapOvr>
    <a:masterClrMapping/>
  </p:clrMapOvr>
  <p:transition advClick="0" advTm="0"/>
</p:sld>
</file>

<file path=ppt/slides/slide1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4 الثلاثاء</a:t>
            </a:r>
            <a:endParaRPr lang="en-US" dirty="0">
              <a:latin typeface="Times New Roman (Headings)"/>
            </a:endParaRPr>
          </a:p>
        </p:txBody>
      </p:sp>
      <p:sp>
        <p:nvSpPr>
          <p:cNvPr id="2051" name="Title 1"/>
          <p:cNvSpPr txBox="1">
            <a:spLocks/>
          </p:cNvSpPr>
          <p:nvPr/>
        </p:nvSpPr>
        <p:spPr bwMode="auto">
          <a:xfrm>
            <a:off x="-8965" y="360717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التكوين لموسى النبي ( 28: 10 ـ 22 )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وخرج يعقوب من بئر سبع ومضى إلى حاران.  فصادف موضعا بات فيه إذ غابت الشمس، فأخذ  بعض حجارة الموضع فوضعه تحت رأسه، ونام في  ذلك المكان. فرأى حلما، كأن سلما منتصبة على</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42288528"/>
      </p:ext>
    </p:extLst>
  </p:cSld>
  <p:clrMapOvr>
    <a:masterClrMapping/>
  </p:clrMapOvr>
  <p:transition spd="slow"/>
</p:sld>
</file>

<file path=ppt/slides/slide1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270790-B6D4-4257-A32E-A1F458171C9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الأرض ورأسها إلى السماء، وملائكة الله تصعد  وتنزل عليها. وإذا الرب وقف على السلم، فقال: أنا  الرب إله إبراهيم أبيك وإله إسحاق، الأرض التي  أنت نائم عليها لك أعطيها ولنسلك. ويكون نسلك</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754207586"/>
      </p:ext>
    </p:extLst>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4A5554-34FA-466E-B147-1719C008F65E}"/>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كتراب الأرض، وتنمو غربا وشرقا وشمالا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35592516"/>
      </p:ext>
    </p:extLst>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وجنوبا، ويتبارك بك وبنسلك جميع قبائل الأرض.  وها أنا معك أحفظك حيثما إتجهت، وسأردك إلى  هذه الأرض، فإني لا أهملك حتى أفي لك بكل ما  وعدتك. فاستيقظ يعقوب من نومه وقال: إن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12983628"/>
      </p:ext>
    </p:extLst>
  </p:cSld>
  <p:clrMapOvr>
    <a:masterClrMapping/>
  </p:clrMapOvr>
  <p:transition spd="slow"/>
</p:sld>
</file>

<file path=ppt/slides/slide11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7B20A7-A70A-45A1-8FFE-5857DD0A88B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لفي هذا الموضع وأنا لم أعلم. فخاف وقال: ما  أهول هذا الموضع ما هذا إلا بيت الله، هذا باب  السماء! ثم بكر يعقوب في الغداة وأخذ الحجر الذي  وضعه تحت رأسه وأقامه نصبا، وصب على رأسه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7499774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39314"/>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تِلكَ الأمور بعينها! ونحن نعلَمُ أنَّ دينونة اللَّه هي بمقتضى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على الذين يفعلون مثل هذه .أفتظنُّ أيُّها الإنسان الذي تَدينُ من يفعل مثل هذه، ثم تعملُها، أنَّك تنجو من دينونة اللَّه؟ أم تستهينُ بغنى لُطفِهِ وإمهالهِ</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3984628"/>
      </p:ext>
    </p:extLst>
  </p:cSld>
  <p:clrMapOvr>
    <a:masterClrMapping/>
  </p:clrMapOvr>
  <p:transition spd="slow"/>
</p:sld>
</file>

<file path=ppt/slides/slide11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205352B-66B9-4E5B-8FE6-34FC763CC71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دهنا وسمى ذلك الموضع " بيت إيل "، وكان اسم  المدينة أولا لوز ونذر يعقوب نذرا قائلا: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56697715"/>
      </p:ext>
    </p:extLst>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كان الله معي، وحفظني في هذا الطريق الذي أنا  سالكه، ورزقني خبزا أكله وثوبا ألبسه، ورجعت  سالما إلى بيت أبي، يكون الرب لي إلها، وهذا  الحجر الذي جعلته نصبا يكون بيت الله، وجميع 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29407886"/>
      </p:ext>
    </p:extLst>
  </p:cSld>
  <p:clrMapOvr>
    <a:masterClrMapping/>
  </p:clrMapOvr>
  <p:transition spd="slow"/>
</p:sld>
</file>

<file path=ppt/slides/slide11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9189B24-8DD9-4C3F-A4C4-6DE1FD915318}"/>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ترزقنيه فإني أعشره لك تعشيرا.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70256107"/>
      </p:ext>
    </p:extLst>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إشعياء النبي ( 25: 1 ـ 26: 1 ـ 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أيها الرب إلهي أمجدك، وأسبح اسمك، لأنك صنعت  أمورا عجيبة. الرأي الأول الصادق ليكن للرب؛  لأنك جعلت مدنا مثل التراب. مدنا حصينة لتسقط  أساساتها. مدينة المنافقين لا تبنى إلى الأبد. لأجل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13504392"/>
      </p:ext>
    </p:extLst>
  </p:cSld>
  <p:clrMapOvr>
    <a:masterClrMapping/>
  </p:clrMapOvr>
  <p:transition spd="slow"/>
</p:sld>
</file>

<file path=ppt/slides/slide1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9ACC74-BFB6-4CA7-A387-6106B4F61E2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هذا يباركك الشعب المسكين، ومدن الناس  المظلومين تباركك؛ لأنك صرت عونا لكل مدينة  ذليلة وسترا للمكتئبين، لأجل القلة من الناس  الأشرار تنجيهم، يا سترة العطاش، وأرواح البشر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29309813"/>
      </p:ext>
    </p:extLst>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FF790D-D6BB-49F7-B0C2-72961FFAA0D6}"/>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المظلومة تباركك مثل أناس صغيري النفوس</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96237601"/>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يباركك العطاش في صهيون، لأنك تنجيهم من  الناس المنافقين الذين أسلمتهم إليهم، صوت غرباء  الجنس تخزيه. وحر ظلال في سحابة، تذل غصن  الأقوياء. ويصنع رب الصباؤوت بكل الأمم على هذا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38927950"/>
      </p:ext>
    </p:extLst>
  </p:cSld>
  <p:clrMapOvr>
    <a:masterClrMapping/>
  </p:clrMapOvr>
  <p:transition spd="slow"/>
</p:sld>
</file>

<file path=ppt/slides/slide11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521E727-A9D8-4FE5-A698-B600FC19BDF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الجبل، أعطوا هذه كلها للأمم؛ لأن هذا الرأي على  كل الأمم. أبتلع الموت وقوي، وأيضا يمسح الله كل  دمعة من كل وجه، ونزع عار شعبه من كل  الأرض؛ لأن فم الرب تكلم بهذه. ويقولون في ذلك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98364399"/>
      </p:ext>
    </p:extLst>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A3E623-3750-487E-BBD9-1A036F4A7DA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اليوم: هوذا الرب إلهنا الذي توكلنا عليه، فتتهلل  ونفرح بخلاصنا، لأن الله يعطي خلاصا على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77437157"/>
      </p:ext>
    </p:extLst>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هذا الجبل، وتداس موآب كما يدوسون البيدر  بالنوارج، ويترك يديه كما هو اتضع ليهلك.  ويواضع عظمته على الذين وضع يده عليهم. وعلو  ملجأ سورك يخفضه، وينزله إلى التراب. في ذلك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2441088"/>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84494"/>
            <a:ext cx="9144000" cy="678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000" b="1" u="sng" dirty="0">
                <a:solidFill>
                  <a:srgbClr val="FFC000"/>
                </a:solidFill>
                <a:latin typeface="Times New Roman" panose="02020603050405020304" pitchFamily="18" charset="0"/>
                <a:cs typeface="Times New Roman" panose="02020603050405020304" pitchFamily="18" charset="0"/>
              </a:rPr>
              <a:t>إنجيل باكر من بشارة مُعلمنا مرقس (13 : 33 ـ37 )</a:t>
            </a:r>
          </a:p>
        </p:txBody>
      </p:sp>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أنظروا ، اسهروا وصلوا ؛ لأنكم لا تعرفون متى يكون الوقت. كأنما إنسان مسافر ترك بيته، وأعطى عبيده السلطان ، ولكل واحد عمله، وأوصى البواب أن يسهر. اسهروا إذًا؛ لأنكم لا تعرفون متى يأتي</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960110172"/>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FFEE21-9735-4A87-BC73-3792B058499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وطول أناتهِ، ولا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تعلم أن لُطف اللَّه إنما يقتادكَ إلى التَّوبة؟ ولكنَّك بقساوتك وقلبكَ الغير التَّائب، تدخرُ لنفسكَ غضباً ليوم الغضب وإستعلان دينونة اللَّه العادلةِ، الذي سيُكافئ كُلَّ واحدٍ بحسب أعمالهِ. أمَّا الذين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010291"/>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6A7220-642F-454C-B8FB-99DA0BDCF2C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اليوم يسبحون هذا التسبيح في أرض اليهودية  قائلين: ها المدينة الحصينة وخلاصنا يضع سورا  ومترسة من خارج افتحوا الأبواب ليدخل الشعب  الحافظ العدل والمتكلم بالحق ينجو البار ويمسك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58663093"/>
      </p:ext>
    </p:extLst>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D63255-0597-45FF-8FBF-B9CA7ED66D4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البر ويحفظ السلام؛ لأنهم توكلوا عليك يا رب إلى  الأبد. الله العظيم الأبدي الذي أذللت، وأنزلت السكان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47499079"/>
      </p:ext>
    </p:extLst>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المرتفعات، المدن الحصينة هدمتها، وأنزلتها  إلى التراب، وتدوسها أرجل الودعاء والمتواضعين.  طريق الصديقين مستقيمة، وطريق الصديقين  مستعدة؛ لأن طريق الرب عادل. توكلنا على اسمك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97259849"/>
      </p:ext>
    </p:extLst>
  </p:cSld>
  <p:clrMapOvr>
    <a:masterClrMapping/>
  </p:clrMapOvr>
  <p:transition spd="slow"/>
</p:sld>
</file>

<file path=ppt/slides/slide12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ED893F-FDEA-4A5A-8A30-834D7D071F02}"/>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وعلى ذكرك. إن ما قد اشتاقت إليه نفسنا.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25452876"/>
      </p:ext>
    </p:extLst>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أيوب الصديق ( 18: 1 ـ 21 )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بلدد الشوحي وقال: متى تجعلون حدا  للكلام؟ تأملوا وبعد ذلك نتكلم ما بالنا نحسب  كالبهائم، ونستقذر في أعينكم؟ يا من يمزق نفسه  في غيظه. أفتهجر الأرض من أجلك، أو يزحزح</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61767915"/>
      </p:ext>
    </p:extLst>
  </p:cSld>
  <p:clrMapOvr>
    <a:masterClrMapping/>
  </p:clrMapOvr>
  <p:transition spd="slow"/>
</p:sld>
</file>

<file path=ppt/slides/slide12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AD988B-0E55-4AB4-A36F-EE0C3B29ED0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الصخر من مكانه؟ إن نور المنافق ينطفئ، ولهيب  ناره لا يضيء. يظلم النور في خبائه، وينطفئ  مصباحه عليه. تضيق خطوات قوته، ومشورته  تهوره، لأن رجليه تسوقانه إلى الأشراك فيخطو</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9557536"/>
      </p:ext>
    </p:extLst>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50E244-24CE-4A2F-9B92-9FD5B7330179}"/>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حفرة مشبكة. يأخذ الفخ بعقبيه، وتشد عليه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89298909"/>
      </p:ext>
    </p:extLst>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الربق. فإن حبالته مطمورة في الأرض، والمصيدة  على سبيله. تفاجئه الأهوال من حوله، وترحمه في  عقبه. إثمه في نهم والعطب قائم بجانبه، تؤكل قطع  جلده يأكل قطعه بكر المنية. ينفي عمدته من خبائه،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23676616"/>
      </p:ext>
    </p:extLst>
  </p:cSld>
  <p:clrMapOvr>
    <a:masterClrMapping/>
  </p:clrMapOvr>
  <p:transition spd="slow"/>
</p:sld>
</file>

<file path=ppt/slides/slide12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94C4C6-191A-46B6-A8F6-2B29A834C24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ويسوقه إلى ملك الأهوال. يحل في خبائه الذي لا  يبقى له، ويمطر مسكنه كبريتا تجف أصوله من  أسفل، وتقطع فروعه من فوق. يهلك ذكره من  الأرض، ولا يكون له اسم في الشوارع. يدحر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60259996"/>
      </p:ext>
    </p:extLst>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7DEE90-80A7-4C71-8562-4ED48F692AB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النور إلى الظلمة، وينفى من المسكونة. ولا تكون  له ذرية، ولا عقب بين قومه، ولا يبقى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7793509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2627BBF-3D73-4E5D-BF4A-A84B44A5546D}"/>
              </a:ext>
            </a:extLst>
          </p:cNvPr>
          <p:cNvSpPr txBox="1"/>
          <p:nvPr/>
        </p:nvSpPr>
        <p:spPr>
          <a:xfrm>
            <a:off x="0" y="4876800"/>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يصبرون في العمل الصَّالح مجداً وكرامة وعدم فساد للذين يطلبون الحياة الأبديَّة.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77757448"/>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منازله باق. فتندهس من يومه المغارب،  وتقشعر المشارق هكذا تكون مساكن الشرير، وهذا  مقام من لا يعرف الله.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74047166"/>
      </p:ext>
    </p:extLst>
  </p:cSld>
  <p:clrMapOvr>
    <a:masterClrMapping/>
  </p:clrMapOvr>
  <p:transition spd="slow"/>
</p:sld>
</file>

<file path=ppt/slides/slide12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يشوع بن شيراخ ( 8 و 9 و 1:10)</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لا تخاصم المقتدر، لئلا تقع في يديه. لا تنازع  الغني، لئلا يجعل عليك ثقلا. فإن الذهب أهلك  كثيرين، وأزاغ قلوب الملوك. لا تخاصم الفتيق  اللسان، ولا تجمع على ناره حطبا. لا تمازح</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85916807"/>
      </p:ext>
    </p:extLst>
  </p:cSld>
  <p:clrMapOvr>
    <a:masterClrMapping/>
  </p:clrMapOvr>
  <p:transition spd="slow"/>
</p:sld>
</file>

<file path=ppt/slides/slide12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9B1E99-F79B-477D-89C5-4C2211387CA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الناقص الأدب، لئلا يهين أسلافك. لا تعير المرتد  عن الخطية، أذكر أننا بأجمعنا نستوجب المؤاخذة.  لا تهن أحدا في شيخوخته، فإن الذين يشيخون هم  منا. لا تشمت بموت أحد، أذكر أننا بأجمعنا نموت.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99432245"/>
      </p:ext>
    </p:extLst>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8E476E-E603-4CAE-8497-38D4A3AB2DD6}"/>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تستخف بكلام الحكماء، بل كن لهجا بأمثالهم.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17135407"/>
      </p:ext>
    </p:extLst>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فإنك منهم تتعلم التأديب، والخدمة للعظماء. لا  تهمل كلام الشيوخ، فإنهم تعلموا من آبائهم، ومنهم  تتعلم الحكمة، وأنت ترد الجواب في وقت الحاجة.  لا توقد جمر الخاطي، لئلا تحترق بنار لهيبه. 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11816567"/>
      </p:ext>
    </p:extLst>
  </p:cSld>
  <p:clrMapOvr>
    <a:masterClrMapping/>
  </p:clrMapOvr>
  <p:transition spd="slow"/>
</p:sld>
</file>

<file path=ppt/slides/slide12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1B0174-E210-468E-9D95-01C73BACF90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تنتصب في وجه الساتم، لئلا يترصد في فمك  الكمين. لا تقرض من هو أقوى منك، فإن أقرضته  شيئا، فاحسب أنك قد أضعته. لا تكفل ما هو فوق  طاقتك، فإن كفلت، فاهتم اهتمام من يفي. لا تحاكم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77996456"/>
      </p:ext>
    </p:extLst>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01DFB8D-2276-4770-8698-9ACEE69D073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القاضي، لأنه يحكم له بحسب رأيه. لا تسر في  الطريق مع المتقحم، لئلا يجلب عليك وبالا،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89006676"/>
      </p:ext>
    </p:extLst>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فإنه يسعى في هوى نفسه، فتهلك أنت بجهله. لا  تشاجر الغضوب، ولا تسر معه في الخلاء، فإن الدم  عنده كلا شيء، فيصرعك حيث لا ناصر لك. لا  تشاور الأحمق، فإنه لا يستطيع كتمان الكلام. 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93199472"/>
      </p:ext>
    </p:extLst>
  </p:cSld>
  <p:clrMapOvr>
    <a:masterClrMapping/>
  </p:clrMapOvr>
  <p:transition spd="slow"/>
</p:sld>
</file>

<file path=ppt/slides/slide1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51D1CC-4A1E-4800-8013-67F3455AAC1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تباشر أمرا سريا أمام الأجنبي، فإنك لا تعلم ما  سيبدو منه. لا تكشف ما في قلبك لكل إنسان، فعساه  لا يجزيك شكرا. لا تغر على المرأة التي في حجرك،  ولا تعلم عليك تعليما سيئا. لا تسلم نفسك إلى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54765197"/>
      </p:ext>
    </p:extLst>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D1725B-1EF5-4BC6-A7F6-D93EC7ED8EF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المرأة، لئلا تتسلط على قدرتك. لا تلق المرأة  البغي، لئلا تقع في أشراكها. لا تألف لمغنية،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208458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1 ـ 13 )</a:t>
            </a:r>
          </a:p>
        </p:txBody>
      </p:sp>
      <p:sp>
        <p:nvSpPr>
          <p:cNvPr id="5123"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إخوتي، لا يكُن لكُم إيمان ربِّنا يسوع المسيح، المجيد، بمحابة الوجوه. فإنَّه إذا دخل مجمعكم رجلٌ بخاتم ذهبٍ في حلة بهية، ودخل مسكينٌ بلباسٍ رثٍ فنظرتُم إلى الذي عليه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الحلة البهية وقُلتُم له: "اجلس أنت ههُنا حسناً"</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15057678"/>
      </p:ext>
    </p:extLst>
  </p:cSld>
  <p:clrMapOvr>
    <a:masterClrMapping/>
  </p:clrMapOvr>
  <p:transition spd="slow"/>
</p:sld>
</file>

<file path=ppt/slides/slide1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الئلا تصطاد بفنونها. لا تتفرس في العذراء، لئلا  تعشرك محاسنها. لا تسلم نفسك إلى الزواني، لئلا  تتلف ميراثك. لا تسرح بصرك في أزقة المدينة، ولا  تتجول في أخليتها. اصرف طرفك عن المرأة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93777880"/>
      </p:ext>
    </p:extLst>
  </p:cSld>
  <p:clrMapOvr>
    <a:masterClrMapping/>
  </p:clrMapOvr>
  <p:transition spd="slow"/>
</p:sld>
</file>

<file path=ppt/slides/slide1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8F6802-AD0E-4DFF-AC9D-DF776501AAE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الجميلة، ولا تتفرس في حسن الغريبة. فإن حسن  المرأة أغوى كثيرين، وبه يتلهب العشق كالنار. كل  امرأة زانية تداس كالزبل في الطريق كثيرون  افتتنوا بجمال المرأة الغريبة، فكان حظهم الرذل،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12087380"/>
      </p:ext>
    </p:extLst>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D0FB32-5721-4F89-A941-0CED4BC9445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لأن محادثتها تتلهب كالنار لا تجالس ذات البعل  البتة، ولا تتكئ معها في المرفق. ولا تكن لها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75169084"/>
      </p:ext>
    </p:extLst>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منادما على الخمر، لئلا تميل نفسك إليها، وتزل  بقلبك إلى الهلاك. لا تقاطع صديقك القديم، فإن  الحديث لا يمائله الصديق الحديث خمر جديدة، إذا  عتقت، لذلك شربها. لا تغر من مجد الخاطي، فإنك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06558559"/>
      </p:ext>
    </p:extLst>
  </p:cSld>
  <p:clrMapOvr>
    <a:masterClrMapping/>
  </p:clrMapOvr>
  <p:transition spd="slow"/>
</p:sld>
</file>

<file path=ppt/slides/slide1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FE20489-E69E-4BC4-B98F-96B3DD5601A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تعلم كيف يكون انقلابه. لا ترتض بمرضاة  المنافقين. أذكر أنهم إلى الهاوية لا يتزكون. تباعد  عمن له سلطان على القتل، فلا تجري في خاطرك  مخافة الموت. وإن دنوت منه، فلا تجرم، لئلا يذهب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90408141"/>
      </p:ext>
    </p:extLst>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AF7A38-168E-4E26-8D30-A293DA46EA4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بحياتك إعلم أنك تتخطى بين الفخاح، وتتمشى على  متارس المدن اختبر الناس ما استطعت، وشاور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12869313"/>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الحكماء منهم. ليكن مؤاكلوك من الأبرار،  وافتخارك بمخافة الرب اجعل عشرتك مع العقلاء،  وكل حديثك في شريعة العلي. يثنى على عمل  الصناع لأجل أيديهم، أما رئيس الشعب فإنه حكيم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82992783"/>
      </p:ext>
    </p:extLst>
  </p:cSld>
  <p:clrMapOvr>
    <a:masterClrMapping/>
  </p:clrMapOvr>
  <p:transition spd="slow"/>
</p:sld>
</file>

<file path=ppt/slides/slide1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F18C74C-1717-4F30-B108-B4E22B5A5CC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لأجل كلامه. الفتيق اللسان يخاف منه في مدينته،  والهاذر في كلامه يمقت. القاضي الحكيم يؤدب  شعبه، وتدبير العاقل يكون مرتبا.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23730656"/>
      </p:ext>
    </p:extLst>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( 16 : 1 )</a:t>
            </a:r>
          </a:p>
        </p:txBody>
      </p:sp>
      <p:sp>
        <p:nvSpPr>
          <p:cNvPr id="2053" name="Content Placeholder 3"/>
          <p:cNvSpPr txBox="1">
            <a:spLocks/>
          </p:cNvSpPr>
          <p:nvPr/>
        </p:nvSpPr>
        <p:spPr bwMode="auto">
          <a:xfrm>
            <a:off x="0" y="4724400"/>
            <a:ext cx="9144000"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4900" b="1" dirty="0">
                <a:solidFill>
                  <a:srgbClr val="FFFFFF"/>
                </a:solidFill>
                <a:latin typeface="Times New Roman (Headings)"/>
                <a:cs typeface="Times New Roman" panose="02020603050405020304" pitchFamily="18" charset="0"/>
              </a:rPr>
              <a:t>استمع يا الله عدلي، وأصغ إلى طلبتي، وأنصت إلى صلاتي، فإنها من شفتين بلاغش.</a:t>
            </a:r>
          </a:p>
        </p:txBody>
      </p:sp>
    </p:spTree>
    <p:extLst>
      <p:ext uri="{BB962C8B-B14F-4D97-AF65-F5344CB8AC3E}">
        <p14:creationId xmlns:p14="http://schemas.microsoft.com/office/powerpoint/2010/main" val="2158473229"/>
      </p:ext>
    </p:extLst>
  </p:cSld>
  <p:clrMapOvr>
    <a:masterClrMapping/>
  </p:clrMapOvr>
  <p:transition spd="slow"/>
</p:sld>
</file>

<file path=ppt/slides/slide1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متى ( 21 : 28 ـ 32 )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 ماذا تظنون؟ إنسان كان له ابنان، فدنا إلى الأول  وقال: يا بني، إذهب اليوم واعمل في كرمي. فأجاب  قائلا: لا أريد ولكنه أخيرا ندم وذهب. ودنا إلى  الآخر وقال له مثل ذلك. فأجاب قائلا: أذهب يا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71648741"/>
      </p:ext>
    </p:extLst>
  </p:cSld>
  <p:clrMapOvr>
    <a:masterClrMapping/>
  </p:clrMapOvr>
  <p:transition spd="slow"/>
</p:sld>
</file>

<file path=ppt/slides/slide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272B3A-F05A-4E42-90F9-9413B09D200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وقُلتُم لِلمسكين : " قف أنتَ هناك " أو: " اجلِس ههُنا تَحتَ موطئ الأقدام " أفلا تَرتابُون في أنفُسِكُم، وتصيرُونَ قُضاة أفكارٍشرِّيرةٍ؟ اسمعُوا يا أخوتي الأحِبَّاءَ، أمَا اختَارَ</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70725127"/>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07DD33-5B1B-44C1-82D3-5E1EC9EF65A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سيدي. ولم يذهب فمن منهما فعل إرادة الأب؟ "  فقالوا له: " الأول ". فقال لهم يسوع: " الحق  أقول لكم: إن العشارين والزناة يسبقونكم إلى  ملكوت الله، فإنه قد جاءكم يوحنا بطريق البر فلم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333762233"/>
      </p:ext>
    </p:extLst>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57C62D6-0981-4E1C-A997-3182E8539166}"/>
              </a:ext>
            </a:extLst>
          </p:cNvPr>
          <p:cNvSpPr txBox="1"/>
          <p:nvPr/>
        </p:nvSpPr>
        <p:spPr>
          <a:xfrm>
            <a:off x="0" y="4381500"/>
            <a:ext cx="9144000" cy="1569660"/>
          </a:xfrm>
          <a:prstGeom prst="rect">
            <a:avLst/>
          </a:prstGeom>
          <a:noFill/>
        </p:spPr>
        <p:txBody>
          <a:bodyPr vert="horz" rtlCol="0">
            <a:spAutoFit/>
          </a:bodyPr>
          <a:lstStyle/>
          <a:p>
            <a:pPr algn="justLow" rtl="1"/>
            <a:r>
              <a:rPr lang="ar-EG" sz="4800" b="1" dirty="0">
                <a:solidFill>
                  <a:srgbClr val="FFFFFF"/>
                </a:solidFill>
                <a:latin typeface="Times New Roman (Headings)"/>
                <a:cs typeface="+mj-cs"/>
              </a:rPr>
              <a:t>تؤمنوا به، والعشارون والزناة آمنوا به وأنتم رأيتم ذلك ولم تندموا أخيرا لتؤمنوا به ".</a:t>
            </a:r>
            <a:endParaRPr lang="en-GB" sz="4800" b="1" dirty="0">
              <a:solidFill>
                <a:srgbClr val="FFFFFF"/>
              </a:solidFill>
              <a:latin typeface="Times New Roman (Headings)"/>
              <a:cs typeface="+mj-cs"/>
            </a:endParaRPr>
          </a:p>
        </p:txBody>
      </p:sp>
    </p:spTree>
    <p:extLst>
      <p:ext uri="{BB962C8B-B14F-4D97-AF65-F5344CB8AC3E}">
        <p14:creationId xmlns:p14="http://schemas.microsoft.com/office/powerpoint/2010/main" val="2549995754"/>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46931417"/>
      </p:ext>
    </p:extLst>
  </p:cSld>
  <p:clrMapOvr>
    <a:masterClrMapping/>
  </p:clrMapOvr>
  <p:transition advClick="0" advTm="0"/>
</p:sld>
</file>

<file path=ppt/slides/slide1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4</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أفسس ( 4 : 1 ـ 16 )</a:t>
            </a:r>
          </a:p>
        </p:txBody>
      </p:sp>
      <p:sp>
        <p:nvSpPr>
          <p:cNvPr id="205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فأسألكم أيضاً، أنا الأَسِير في الرَّبِّ: أن تَسلكُوا كَما يَحقُّ لِلدَّعوةِ التى دُعيتُم إليها. بكُلَّ تَواضُعٍ، ووداعة، وطُول أناة، مُحتَمِلينَ بعضُكُم بَعضاً بالمحبَّة. ومُجتَهدِينَ في حفظ وحدانِيَّة الرُّوح بِرباطِ السَّلام </a:t>
            </a:r>
          </a:p>
        </p:txBody>
      </p:sp>
    </p:spTree>
    <p:extLst>
      <p:ext uri="{BB962C8B-B14F-4D97-AF65-F5344CB8AC3E}">
        <p14:creationId xmlns:p14="http://schemas.microsoft.com/office/powerpoint/2010/main" val="1743958876"/>
      </p:ext>
    </p:extLst>
  </p:cSld>
  <p:clrMapOvr>
    <a:masterClrMapping/>
  </p:clrMapOvr>
  <p:transition spd="slow"/>
</p:sld>
</file>

<file path=ppt/slides/slide12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27D0B4-435B-4523-84C2-25071422E17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الكامل. جسدٌ واحدٌ، ورُوحٌ واحدٌ، كَما دُعِيتُم في رَجاء دَعوتكُم الواحد. ربٌّ واحدٌ، وإيمانٌ واحدٌ، ومَعمُوديَّةٌ واحدةٌ، واحدٌ هو اللَّه أبو كل أحد، الكائن على الكُلِّ وبالكُلِّ وفي الكُلِّ، ولكُلِّ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15703050"/>
      </p:ext>
    </p:extLst>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D660BE6-345D-4849-B6AD-75645520BC8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واحدٍ مِنَّا أُعطِيَتِ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5627990"/>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النِّعمَةُ على مِقدَار موهبة المسيح. فلذلكَ يقُولُ: " لما صعدَ إلى العلاءِ سَبَى سبياً وأعطَى النَّاسَ عطايا ". فالصعودُ ما هو إلاَّ إنَّهُ نزل أولاً إلى أسافل الأرض. فذاك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72086553"/>
      </p:ext>
    </p:extLst>
  </p:cSld>
  <p:clrMapOvr>
    <a:masterClrMapping/>
  </p:clrMapOvr>
  <p:transition spd="slow"/>
</p:sld>
</file>

<file path=ppt/slides/slide12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5AA3B3-D85E-4E37-A96D-F86375F8598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نزلَ هو الذي صعدَ أيضاً فوق السَّمَواتِ كلها ليُكمِّلَ كلَّ شيءٍ. وهو الذي أعطَى البعضَ أولاً رُسلاً، والبعضَ أنبياءَ، والبعضَ مُبشِّرينَ، والبعضَ رُعاةً ومُعلِّمينَ، لأجل استعداد القدِّيسينَ، ولعمل الخدمةِ،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02235194"/>
      </p:ext>
    </p:extLst>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8E79C3-9950-445C-AA54-77748C7002E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وبُنيانِ جسدِ المسيح، إلى أن ننتهِيَ جَميعُنا إلى وحدةِ الإيمان ومعرفةِ ابن اللَّهِ. إلى إنسانٍ كاملٍ. إلى مقدار قامةِ ملءِ المسيح.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38547578"/>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حتى لا نَكُونَ فيما بعدُ أطفالاً مضطربين ومَحمولينَ مع كلِّ ريح تعليم، بخداع النَّاس، بمكر ومخادعة الضَّلال. بلْ صادقينَ في المحبَّةِ، فننمو في كلَّ شىءٍ إلى ذاك الذي هو الرأسُ: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28608887"/>
      </p:ext>
    </p:extLst>
  </p:cSld>
  <p:clrMapOvr>
    <a:masterClrMapping/>
  </p:clrMapOvr>
  <p:transition spd="slow"/>
</p:sld>
</file>

<file path=ppt/slides/slide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34001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اللَّهُ مساكين هذا العالمِ وهم أغنياءَ في الإيمانِ، وورثةَ للمَلكوتِ الذي وَعَدَ بِهِ الذينَ يُحِبُّونَهُ؟. أمَّا أنتُمْ فقد أهنتُمُ الفقير. أليسَ الأغنياءُ هم الذين يَتسَلَّطونَ عَلَيكُم ويَجُرُّونكُم إلى المَحَاكِمِ؟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25257460"/>
      </p:ext>
    </p:extLst>
  </p:cSld>
  <p:clrMapOvr>
    <a:masterClrMapping/>
  </p:clrMapOvr>
  <p:transition spd="slow"/>
</p:sld>
</file>

<file path=ppt/slides/slide12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C77DC2-C992-4B06-A600-5BCB30910D8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المسيحُ، الذي منهُ كُلُّ الجَسدِ مُرَكَّبٌاً معه، ومُلتحماً بكُلِّ عرقٍ على قدر فعل المواهبَ بمقدار كلِّ واحدٍ من الأعضاءِ، ويصنع نمواً للجسدِ لبُنيَانهِ في المَحبَّةِ.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57566763"/>
      </p:ext>
    </p:extLst>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الرسول الثانية ( 2 : 2 ـ 8 )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وسَيتبَعُ كَثِيرُونَ نجاساتهُم. وبِسَببهم سيُجدَّف على طَريِق ِّ. وبالطَّمع وزخرف الكلام يَتَّجِرُون بِكُم، الذين دَينُونَتُهُم مُنذُ القَدِيم لا تَبطل، وهَلاكُهُم لا ينام. فإن كان اللَّه لم يُشفِق على المَلائِكة الذين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50520119"/>
      </p:ext>
    </p:extLst>
  </p:cSld>
  <p:clrMapOvr>
    <a:masterClrMapping/>
  </p:clrMapOvr>
  <p:transition spd="slow"/>
</p:sld>
</file>

<file path=ppt/slides/slide12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4D3492-ADDB-4A9A-A802-C8672F9A6E21}"/>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أخطأُوا، بَل أَسلمهُم إلى أسافل الهاوية بسَلاسِل الظلمة، ليحفظوا لِلقضاء معذبين، ولم يُشفِق على العَالَم القَديم، وإنَّما حَفِظَ نُوح الثامن الكارز بالبر، وأتى بالطُوفان على عَالم المنافقين. ومَدِينتي سَدُوم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22028548"/>
      </p:ext>
    </p:extLst>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وعَمُورَة أحرقهُما، وقضى عَلَيهِما بِالانقِلاب، وجعلهُما عِبرة للعَتيدين أن ينافقُوا، وأَنقَذ لُوطاً البارَّ، مَغلُوباً مِن سِيرة الارديَاءِ وسلوكهم النجس. لأنه بِالنَّظَر والسَّمع كان البار ساكناً بينهُم، وكانت نَفسهُ البارَّة تتعذب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47478985"/>
      </p:ext>
    </p:extLst>
  </p:cSld>
  <p:clrMapOvr>
    <a:masterClrMapping/>
  </p:clrMapOvr>
  <p:transition spd="slow"/>
</p:sld>
</file>

<file path=ppt/slides/slide12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E0CEA6-ABBC-4C87-B200-2CDC4AE9C8D9}"/>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يَوماً فَيوماً بالأعمال المذمومة.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87790576"/>
      </p:ext>
    </p:extLst>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( 27 : 1 ـ 3 )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استَقَرَّ الرَّأيُ أن نُقلع إلى إيطاليا، أُسلم بُولُس وأَسرَى آخَرون إلى قَائِد مِئةٍ اسمُه يُوليُوس من فرقة سبسطية (أُوغُسطُس). فركبنا سَفينةٍ من أدرامنتين، مُزمعة أن تسير بقرب سواحل أسِيَّا.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81763681"/>
      </p:ext>
    </p:extLst>
  </p:cSld>
  <p:clrMapOvr>
    <a:masterClrMapping/>
  </p:clrMapOvr>
  <p:transition spd="slow"/>
</p:sld>
</file>

<file path=ppt/slides/slide12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726714-3D50-499C-B557-A7E7FD1CECA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وأقلعنا وكان مَعَنا أَرِستَـرخُس المقـدوني مِن تَسَالُونِيكي. وفي اليَـوم الآخـر وصلنا إلى صَيدَا، فعاملَ يُوليُوس بُولُس برفق، وأَذِن له أن يَذهب إلى أَصِدقَائِه لِيَحصُل على عِنايةٍ (مِنهُم).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59878059"/>
      </p:ext>
    </p:extLst>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62756"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( 16 : 6 )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أنا صرخت لأنَّك قد سمعتني يا اللَّـه، أَمِلْ أُذُنَيْكَ يارب واستمع كلامي.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52343372"/>
      </p:ext>
    </p:extLst>
  </p:cSld>
  <p:clrMapOvr>
    <a:masterClrMapping/>
  </p:clrMapOvr>
  <p:transition spd="slow"/>
</p:sld>
</file>

<file path=ppt/slides/slide12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17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البشير ( 9 : 57 ـ 62 )</a:t>
            </a:r>
          </a:p>
        </p:txBody>
      </p:sp>
      <p:sp>
        <p:nvSpPr>
          <p:cNvPr id="307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وفِيمَا هُم سائِرُونَ في الطَّريقِ قالَ لَهُ واحدٌ: " أَتبَعُك إلى حيث تَمضِي ". فَقالَ لَهُ يَسَوعُ: " إن للثَّعالب أوجرةٌ، ولطُيُور السَّماء أَوكاراً، وأمَّا ابنُ الإنسان فلا موضع له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56718868"/>
      </p:ext>
    </p:extLst>
  </p:cSld>
  <p:clrMapOvr>
    <a:masterClrMapping/>
  </p:clrMapOvr>
  <p:transition spd="slow"/>
</p:sld>
</file>

<file path=ppt/slides/slide12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53FC4E1-870E-4A5F-B83C-DC00CCB2C36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يُسند إليه رأسه ". وقالَ لآخَرَ: " اتبَعنِي ". فَقالَ: " يارب، ائذَن لي أوَّلاً أن أذهب لأدفن أبي ". فَقالَ لَهُ يسُوعُ: " دَع الموتَى</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يَدفنُونَ مَوتاهُم، أمَّا أنتَ فأذهَب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804120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30A19A-11CD-4E9A-A5E2-8FE89F9B099C}"/>
              </a:ext>
            </a:extLst>
          </p:cNvPr>
          <p:cNvSpPr txBox="1"/>
          <p:nvPr/>
        </p:nvSpPr>
        <p:spPr>
          <a:xfrm>
            <a:off x="0" y="442656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هُمْ يُجَدِّفونَ على الاسمِ الجليل الذي دُعِيَ بِهِ عَلَيكُمْ؟ إنْ كنتُمْ تُتممونَ النَّاموسَ المُلوكِيَّ حَسبَ الكتابِ: " أن تُحِبُّ قَرِيبَكَ كنَفسِكَ ". فَحسناً تَفعَلونَ. وأما إن حابيتم الوجوه فإنما ترتكبون خَطِيةً، وتوبخون مِنَ النَّاموس كمُتعَدِّينَ.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41914551"/>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76E857-6DBB-46B6-BB20-026E0440C56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وبشر بِمَلَكُوتِ اللَّهِ ". وقَالَ لَهُ آخَرُ سأتبعك يارب، فإذَن لي أوَّلاً أن أُوَدِّع مَن في بَيتي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39954092"/>
      </p:ext>
    </p:extLst>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لَهُ يَسُوعُ: " ما مِن أحَدٌ يَضَعُ يَدَهُ على المِحراث ويَنظُرُ إلى الوَرَاء يكون أهلاً لِمَلَكُوتِ اللَّهِ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51961791"/>
      </p:ext>
    </p:extLst>
  </p:cSld>
  <p:clrMapOvr>
    <a:masterClrMapping/>
  </p:clrMapOvr>
  <p:transition spd="slow"/>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652018"/>
      </p:ext>
    </p:extLst>
  </p:cSld>
  <p:clrMapOvr>
    <a:masterClrMapping/>
  </p:clrMapOvr>
  <p:transition advClick="0" advTm="0"/>
</p:sld>
</file>

<file path=ppt/slides/slide12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4 الاربعاء</a:t>
            </a:r>
            <a:endParaRPr lang="en-US" dirty="0">
              <a:latin typeface="Times New Roman (Headings)"/>
            </a:endParaRPr>
          </a:p>
        </p:txBody>
      </p:sp>
      <p:sp>
        <p:nvSpPr>
          <p:cNvPr id="2051" name="Title 1"/>
          <p:cNvSpPr txBox="1">
            <a:spLocks/>
          </p:cNvSpPr>
          <p:nvPr/>
        </p:nvSpPr>
        <p:spPr bwMode="auto">
          <a:xfrm>
            <a:off x="0" y="3657601"/>
            <a:ext cx="91440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الخروج لموسى النبي ( 7 :14 ـ 8 :1 ـ 18 )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فقال الرب لموسى: قد تقسى قلب فرعون، وأبى أن  يطلق الشعب. فامض إلى فرعون بالغداة، فإنه  يخرج إلى الماء، فقف للقائه على شاطئ النهر،  والعصا التي انقلبت حية خذها بيدك. وقل له: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47799055"/>
      </p:ext>
    </p:extLst>
  </p:cSld>
  <p:clrMapOvr>
    <a:masterClrMapping/>
  </p:clrMapOvr>
  <p:transition spd="slow"/>
</p:sld>
</file>

<file path=ppt/slides/slide12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411A99-C84A-4C21-A148-9EC6DEB05C6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إله العبرانين بعثني إليك قائلا: أطلق شعبي  ليعبدوني في البرية، وأنت إلى الآن لم تسمع كذا  قال الرب بهذا تعلم أني أنا الرب: ها أنا ضارب  بالعصا التي بيدي ماء النهر فيتحول دما. والسمك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91589285"/>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الذي في النهر يموت فينتن النهر، ويعاف  المصريون أن يشربوا ماء النهر. ثم قال الرب  لموسى: قل لهارون: خذ عصاك ومد يدك على مياه  المصريين، وأنهارهم وخلجانهم ومناقعهم، وسائر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7335055"/>
      </p:ext>
    </p:extLst>
  </p:cSld>
  <p:clrMapOvr>
    <a:masterClrMapping/>
  </p:clrMapOvr>
  <p:transition spd="slow"/>
</p:sld>
</file>

<file path=ppt/slides/slide12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72EB66-36DC-4FB9-831A-37A01610A6B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مجامع مياههم فتصير دما، ويكون دم في جميع  أرض مصر وفي الخشب وفي الحجارة. فصنع كذلك  موسى وهارون كما أمر الرب: رفع (هارون)  العصا وضرب الماء الذي في النهر على مشهد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08483225"/>
      </p:ext>
    </p:extLst>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4160FF-EED2-4A45-AB32-F6360275D6E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فرعون وجميع عبيده، فتحول جميع الماء الذي في  النهر دما. والسمك الذي في النهر مات وأنتن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86859192"/>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النهر، فلم يستطع المصريون أن يشربوا من ماء  النهر، وصار الدم في جميع أرض مصر. فصنع  كذلك سحرة مصر بسحرهم، فتصلب قلب فرعون  ولم يسمع لهما، كما قال الرب. ثم انصرف فرعون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64465128"/>
      </p:ext>
    </p:extLst>
  </p:cSld>
  <p:clrMapOvr>
    <a:masterClrMapping/>
  </p:clrMapOvr>
  <p:transition spd="slow"/>
</p:sld>
</file>

<file path=ppt/slides/slide12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72CE0D-FAB7-4956-A285-1DAFADDD1BB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ودخل بيته ولم يوجه قلبه إلى هذه أيضا وحفر  جميع المصريين حوالي النهر ليشربوا ماء، إذ لم  يكونوا يستطيعون أن يشربوا من ماء النهر.  وكملت سبعة أيام بعد ما ضرب الله النهر. وقال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61454575"/>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E52776F-C543-4B3B-A7D7-3BF4CF22E975}"/>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مَنْ حَفِظَ النَّاموس كله، وعَثَرَ في واحدةٍ، فقد صَارَ مُجرِماً في الكُلِّ. لأنَّ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الذي قالَ: " لا تَزنِ " قال أيضاً: " لا تقتلْ ". فإنْ لَم تَزنِ ولكن قَتلتَ فقد صِرتَ مُتعدياً النَّاموسِ. هكذا تَكلَّموا وهكذا افعَلُوا كعتيدين أن تحاكموا بِنَاموسِ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59342103"/>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70DEC6-6D50-4F93-B80E-9EA8A30B0BE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لموسى: أدخل على فرعون وقل له: كذا قال  الرب أطلق شعبي ليعبدوني. وإن أبيت أن تطلقهم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00808343"/>
      </p:ext>
    </p:extLst>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فها أنا ضارب جميع تخومك بالصفادع، فيفيض  النهر ضفادع، فتصعد وتنتشر في بيتك وفي مخدع  فراشك وعلى سريرك وفي بيوت عبيدك وشعبك  وفي تنانيرك ومعاجنك. وعليك وعلى شعبك وعلى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5184055"/>
      </p:ext>
    </p:extLst>
  </p:cSld>
  <p:clrMapOvr>
    <a:masterClrMapping/>
  </p:clrMapOvr>
  <p:transition spd="slow"/>
</p:sld>
</file>

<file path=ppt/slides/slide12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E233FE-A9E6-4BD8-BC4E-7DD1F918216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جميع عبيدك تصعد الضفادع. ثم قال الرب لموسى:  قل لهارون: مد يدك بعصاك على الأنهار والخلج  والمناقع، وأصعد الصفادع على أرض مصر فمد  هارون يده على مياه مصر، فصعدت الضفادع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05159763"/>
      </p:ext>
    </p:extLst>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72C091-659C-4F41-ABBE-CED9F983006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وغطت أرض مصر. وصنع كذلك السحرة بسحرهم  وأصعدوا الصفادع على أرض مصر. فدعا فرعون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7614198"/>
      </p:ext>
    </p:extLst>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موسى وهارون وقال: اشفعا إلى الرب ليرفع  الضفادع عني وعن شعبي حتى أطلق الشعب  ليذبحوا للرب. فقال موسى لفرعون: أقترح علي  متى تشاء أن أشفع فيك وفي عبيدك وشعبك فتقطع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47311578"/>
      </p:ext>
    </p:extLst>
  </p:cSld>
  <p:clrMapOvr>
    <a:masterClrMapping/>
  </p:clrMapOvr>
  <p:transition spd="slow"/>
</p:sld>
</file>

<file path=ppt/slides/slide12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1EB466-B659-4F75-B04F-5084760134A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الصفادع عنك وعن بيوتك، وتبقى في النهر فقط  قال: غدا. قال: كما قلت، لكي تعلم أن ليس للرب  إلهنا نظير. فترتفع الصفادع عنك وعن بيوتك وعن  عبيدك وشعبك، وتبقى في النهر. وخرج موسى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20892929"/>
      </p:ext>
    </p:extLst>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A137BA-5F7D-4E40-9BDE-8C2F820E592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وهارون من عند فرعون، فصرخ موسى إلى الرب  في أمر الصفادع التي أصاب بها فرعون ففعل الرب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28044867"/>
      </p:ext>
    </p:extLst>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كما قال موسى وماتت الصفادع من البيوت والدور  والحقول. فجمعوها كوما كوما وأنتنت الأرض  منها. فلما رأى فرعون أنه قد حصل الفرج صلب  قلبه ولم يسمع لهما، كما قال الرب. فقال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77055454"/>
      </p:ext>
    </p:extLst>
  </p:cSld>
  <p:clrMapOvr>
    <a:masterClrMapping/>
  </p:clrMapOvr>
  <p:transition spd="slow"/>
</p:sld>
</file>

<file path=ppt/slides/slide12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51E055-D252-42AB-902A-2F17A3864C5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لموسى قل لهارون مد عصاك واضرب تراب  الأرض فيصير بعوضا في جميع أرض مصر،  فصنعا كذلك. مد هارون يده بعصاه فضرب تراب  الأرض، فكان البعوض على الناس والبهائم. كل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49207296"/>
      </p:ext>
    </p:extLst>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599A87-8303-4384-A706-2177F20E20B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تراب الأرض صار بعوضا في جميع أرض مصر.  وصنع كذلك السحرة بسحرهم ليخرجوا البعوض</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78987990"/>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1ADFEB-9757-486B-85C2-884B9982DD0C}"/>
              </a:ext>
            </a:extLst>
          </p:cNvPr>
          <p:cNvSpPr txBox="1"/>
          <p:nvPr/>
        </p:nvSpPr>
        <p:spPr>
          <a:xfrm>
            <a:off x="-31376" y="4953000"/>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الحُرِّيَّةِ. فإن الدينونة بِلا رَحمةٍ تكون على مَنْ لا يصنع رَحمَةً، والرَّحمة تَفتَخِر على الدينونة.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70665251"/>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فلم يستطيعوا، وكان البعوض على الناس والبهائم.  فقالت السحرة لفرعون هذه إصبع الله، وتقسى قلب  فرعون فلم يسمع لهما، كما قال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37399993"/>
      </p:ext>
    </p:extLst>
  </p:cSld>
  <p:clrMapOvr>
    <a:masterClrMapping/>
  </p:clrMapOvr>
  <p:transition spd="slow"/>
</p:sld>
</file>

<file path=ppt/slides/slide12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17929"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يوئيل النبي ( 2: 28 ـ 32 )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وسيكون بعد هذه أني أفيض روحي على كل بشر،  فيتتبأ بنوكم وبناتكم، ويرى شبانكم رؤى، ويحلم  شيوخكم أحلاما، وعلى عبيدي أيضا وإمائي أفيض  روحي في تلك الأيام، وأجعل عجائب في السماء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81523217"/>
      </p:ext>
    </p:extLst>
  </p:cSld>
  <p:clrMapOvr>
    <a:masterClrMapping/>
  </p:clrMapOvr>
  <p:transition spd="slow"/>
</p:sld>
</file>

<file path=ppt/slides/slide12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F89016-2498-4E2C-B84E-5DB0BA550CE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وعلى الأرض، دما ونارا وأعمدة دخان فتنقلب  الشمس ظلاما، والقمر دما قبل أن يأتي يوم الرب  العظيم الهائل. ويكون أن كل من يدعو باسم الرب  يخلص، لأنه في جبل صهيون وفي أورشليم تكون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28976968"/>
      </p:ext>
    </p:extLst>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E1D898C-C197-4E5B-8B21-1CB0C566E2E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النجاة، كما قال الرب، وفي الباقين الذين يدعوهم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30411125"/>
      </p:ext>
    </p:extLst>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98343135"/>
      </p:ext>
    </p:extLst>
  </p:cSld>
  <p:clrMapOvr>
    <a:masterClrMapping/>
  </p:clrMapOvr>
  <p:transition spd="slow"/>
</p:sld>
</file>

<file path=ppt/slides/slide12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 1 ـ 22 )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كان رجل في أرض عوص اسمه أيوب، وكان هذا  الرجل سليما مستقيما، يتقي الله ويجانب الشر وولد  له سبعة بنين وثلاث بنات وكانت قنيته سبعة آلاف  من الغنم، وثلاثة آلاف من الإبل، وخمس مئة فدان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63574820"/>
      </p:ext>
    </p:extLst>
  </p:cSld>
  <p:clrMapOvr>
    <a:masterClrMapping/>
  </p:clrMapOvr>
  <p:transition spd="slow"/>
</p:sld>
</file>

<file path=ppt/slides/slide12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D46B40-A4BF-484E-9B2B-CC686A933C8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بقر، وخمس مئة أتان، وله عبيد كثيرون جدا.  وكان ذلك الرجل أعظم أبناء المشرق جميعا. وكان  بنوه يذهبون فيصنعون مأدبة في بيت كل منهم في  يومه، ويبعثون فيدعون أخواتهم الثلاث ليأكلن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44347048"/>
      </p:ext>
    </p:extLst>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C7D11B-889A-454A-A2E9-D040B4AA4EC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ويشربن معهم. فإذا تم مدار أيام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50825964"/>
      </p:ext>
    </p:extLst>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المأدبة، كان أيوب يبعث فيقدسهم، ثم يبكر في  الغداة فيصعد محرقات على عدد جميعهم، لأن أيوب  كان يقول: ربما خطئ بني وجدفوا على الله في  قلوبهم. هكذا كان أيوب يصنع كل الأيام. واتفق</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11143607"/>
      </p:ext>
    </p:extLst>
  </p:cSld>
  <p:clrMapOvr>
    <a:masterClrMapping/>
  </p:clrMapOvr>
  <p:transition spd="slow"/>
</p:sld>
</file>

<file path=ppt/slides/slide12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39EB5B-9616-4E1E-AD4D-BA29E8285DF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يوما أن دخل بنو الله ليمثلوا أمام الرب، ودخل  الشيطان أيضا بينهم. فقال الرب للشيطان: " من  أين أقبلت؟ " فأجاب الشيطان وقال للرب: " من  الطواف في الأرض والتردد فيها ". فقال الرب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30712836"/>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( 14 : 19 ـ 28 )</a:t>
            </a:r>
          </a:p>
        </p:txBody>
      </p:sp>
      <p:sp>
        <p:nvSpPr>
          <p:cNvPr id="10243" name="Content Placeholder 3"/>
          <p:cNvSpPr txBox="1">
            <a:spLocks/>
          </p:cNvSpPr>
          <p:nvPr/>
        </p:nvSpPr>
        <p:spPr bwMode="auto">
          <a:xfrm>
            <a:off x="0" y="4366912"/>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إذ أتى يهودٌ من أنطاكية وإيقونية وأقنعُوا الجموع، فرجموا بولس، وجرُّوه خارج المدينة، ظانِّينَ أنَّه قد مات. فبينما كان التَّلاميذ محيطين به، قام ودخل المدينة. وفي الغد خرج مع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برنابا إلى دَربَة.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89905726"/>
      </p:ext>
    </p:extLst>
  </p:cSld>
  <p:clrMapOvr>
    <a:masterClrMapping/>
  </p:clrMapOvr>
  <p:transition spd="slow"/>
</p:sld>
</file>

<file path=ppt/slides/slide12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E622BF-9283-4188-BA49-8B9482D40F1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للشيطان: " هل أملت بالك إلى عبدي أيوب؟ فإنه  ليس له مثيل في الأرض إنه رجل سليم مستقيم،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19187257"/>
      </p:ext>
    </p:extLst>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يتقي الله ويجانب الشر ". فأجاب الشيطان وقال   للرب: " أمجانا يتقي أيوب الله؟ ألم تكن سيجت  حوله وحول بيته وحول كل شيء له من كل جهة،  وقد باركت أعمال يديه، فانتشرت أمواله في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27178041"/>
      </p:ext>
    </p:extLst>
  </p:cSld>
  <p:clrMapOvr>
    <a:masterClrMapping/>
  </p:clrMapOvr>
  <p:transition spd="slow"/>
</p:sld>
</file>

<file path=ppt/slides/slide12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A07655-55FD-49D2-B0C2-2799EAC4BEE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ولكن ابسط يدك وامسس جميع ما له،  فتنظر ألا يجدف عليك في وجهك ". فقال الرب  للشيطان: " ها إن كل شيء له في يدك، ولكن إليه  لا تمدد يدك ". وخرج الشيطان من أمام وجه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31900353"/>
      </p:ext>
    </p:extLst>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311D10-D9A7-4093-BFD5-2960E516FAC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واتفق يوما أن بنيه وبناته كانوا يأكلون  ويشربون خمرا في بيت أخيهم الأكبر. فأقبل رسول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53011767"/>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إلى أيوب وقال: " كانت البقر تحرث، والأتن ترعى  بجانبها، فوقع عليها أهل سبأ وأخذوها، وقتلوا  الغلمان بحد السيف، وأفلت أنا وحدي لأخبرك ".  وفيما هو يتكلم، أقبل آخر وقال: " قد سقطت نار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82165953"/>
      </p:ext>
    </p:extLst>
  </p:cSld>
  <p:clrMapOvr>
    <a:masterClrMapping/>
  </p:clrMapOvr>
  <p:transition spd="slow"/>
</p:sld>
</file>

<file path=ppt/slides/slide12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B5AA43-40BE-4A4A-B2C8-038D21F51DF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الله من السماء وأحرقت الغنم والغلمان وأكلتهم،  وأفلت أنا وحدي لأخبرك ". وفيما هو يتكلم، أقبل  آخر وقال: " قد افترق الكلدانيون ثلاث فرق،  وهجموا على الإبل وأخذوها، وقتلوا الغلمان بحد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07158609"/>
      </p:ext>
    </p:extLst>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6FB271-141A-413D-B08A-3D4B0E71BEB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السيف، وأفلت أنا وحدي لأخبرك ". وفيما هو  يتكلم أقبل آخر وقال: " بنوك وبناتك كانوا يأكلون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13692729"/>
      </p:ext>
    </p:extLst>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ويشربون خمرا في بيت أخيهم الأكبر، فإذا بريح  شديدة قد طلعت من عرض الصحراء وصدمت  زوايا البيت الأربع، فسقط على الغلمان فماتوا،  وأفلت أنا وحدي لأخبرك ". فقام أيوب وشق</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43058602"/>
      </p:ext>
    </p:extLst>
  </p:cSld>
  <p:clrMapOvr>
    <a:masterClrMapping/>
  </p:clrMapOvr>
  <p:transition spd="slow"/>
</p:sld>
</file>

<file path=ppt/slides/slide12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C9FEE0-6D93-4298-AE69-B85BC5DAA9D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رداءه، وجز شعر رأسه، وخر على الأرض وسجد،  وقال: " عريانا خرجت من جوف أمي. وعريانا  أعود إلى هناك. الرب أعطى والرب أخذ، فليكن اسم  الرب مباركا ". في هذا كله لم يخطأ أيوب، ولم يقل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92477348"/>
      </p:ext>
    </p:extLst>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70FF64-2814-4C00-B56A-076BFE0B1990}"/>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الله جهلا.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0779103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B348B89-4DF8-4527-8878-F339F4A73A6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فبشَّرا في تلك المدينة وتلمذا كثيرين. ثم رجعا إلى لِسترة وإيقونية وأنطاكية، يشدِّدان أنفس التَّلاميذ ويعزيانهم أنْ يثبُتوا في الإيمان، وأنَّه بضيقاتٍ كثيرةٍ ينبغي لنا أن ندخل  ملكوت اللَّه.</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03556227"/>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13447" y="358812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( 26: 21 ـ 27: 1 ـ 9 )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فإنه هوذا الرب يخرج من مكانه، ليفتقد إثم سكان  الأرض ضده، فتكشف الأرض عن دمائها ولا تستر  قتلاها من بعد. في ذلك اليوم يفتقد الرب سيفه  القاسي العظيم الشديد لاوياثان، الحية المقومة،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71458233"/>
      </p:ext>
    </p:extLst>
  </p:cSld>
  <p:clrMapOvr>
    <a:masterClrMapping/>
  </p:clrMapOvr>
  <p:transition spd="slow"/>
</p:sld>
</file>

<file path=ppt/slides/slide12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4FC349-BEA3-4CCE-9304-E91168CE4B5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ولاوياثان، الحية المتلوية ويقتل التنين الذي في  البحر. في ذلك اليوم غنوا لها أتت كرمة خمر: أنا  الرب حارسها، في كل لحظة أسقيها، ولئلا يفتقدها  مفسد أحرسها ليلا ونهارا. إنه ليس في غضب،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69362076"/>
      </p:ext>
    </p:extLst>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BA060C-202C-4EF2-ACD1-B50B9177F72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فمن قاومني بالقتاد والشوك في القتال فإني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56774726"/>
      </p:ext>
    </p:extLst>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أهجم عليهما وأحرقهما جميعا، بل ليتمسك بعزتي  ليعمل معي سلما ليسالمني. وفيما بعد يتأصل  يعقوب. وينبت ويزهر إسرائيل، ويملأ وجه  المسكونة ثمارا. هل ضربه كما ضرب ضاربه، أم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85180212"/>
      </p:ext>
    </p:extLst>
  </p:cSld>
  <p:clrMapOvr>
    <a:masterClrMapping/>
  </p:clrMapOvr>
  <p:transition spd="slow"/>
</p:sld>
</file>

<file path=ppt/slides/slide12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D5BF0D-CCC1-423C-8749-21F007F4B6F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قتل كما قتل قاتلوه؟ إنما خاصمتها حين طلقتها  خصام رفق، فذهبت بها ريح عاصفة في يوم  السموم. فبذلك يكفر إثم يعقوب وإنما ثمرته محو  خطيته، إذ يجعل جميع حجارة المذبح كحجارة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95559856"/>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61AEC3-FB63-461B-9AB6-B59DA5A3D13D}"/>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الكلس المفتتة، إذ لا تقوم الغابات ولا تماثيل  الشموس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73934668"/>
      </p:ext>
    </p:extLst>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( 17 : 38، 41 )</a:t>
            </a:r>
          </a:p>
        </p:txBody>
      </p:sp>
      <p:sp>
        <p:nvSpPr>
          <p:cNvPr id="2053"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أطرد أعدائي فأدركهم، ولا أرجع حتى أفنيهم. أعطيتني الظفر على أعدائي، ومبغضي استأصلتهم.</a:t>
            </a:r>
          </a:p>
        </p:txBody>
      </p:sp>
    </p:spTree>
    <p:extLst>
      <p:ext uri="{BB962C8B-B14F-4D97-AF65-F5344CB8AC3E}">
        <p14:creationId xmlns:p14="http://schemas.microsoft.com/office/powerpoint/2010/main" val="3966916929"/>
      </p:ext>
    </p:extLst>
  </p:cSld>
  <p:clrMapOvr>
    <a:masterClrMapping/>
  </p:clrMapOvr>
  <p:transition spd="slow"/>
</p:sld>
</file>

<file path=ppt/slides/slide12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( 14 : 16 ـ 24 )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فقال له: " إنسان صنع وليمة عظيمة ودعا  كثيرين، وأرسل عبده في ساعةالعشاء ليقول  للمدعوين: تعالوا لأن كل شيء قد أعد. فابتدأوا  جميعا يستعفون بصوت واحد. فقال الأول: إني</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89750879"/>
      </p:ext>
    </p:extLst>
  </p:cSld>
  <p:clrMapOvr>
    <a:masterClrMapping/>
  </p:clrMapOvr>
  <p:transition spd="slow"/>
</p:sld>
</file>

<file path=ppt/slides/slide12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0101EA-F720-4ED8-A51F-A35E68A2AB8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اشتريت حقلا، وأنا مضطر أن أخرج وأنظره.  أسألك أن تعقيني؛ لأني لا أستطيع أن آتي. وقال آخر: إني اشتريت خمسة أزواج بقر، وأنا ماض  لأمتحنها. أسألك أن تعفيني؛ لأني لا أستطيع أن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131444903"/>
      </p:ext>
    </p:extLst>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4E33E6-2AE6-4D11-9CC3-1C24396BEC6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آتي. وقال آخر: إني تزوجت بامرأة، فلذلك لا أقدر  أن أجيء. فجاء العبد وأخبر سيده بذلك. حينئذ  غضب رب البيت، وقال لعبده اخرج سريعا إلى  الأزقة وشوارع المدينة، وأدخل إلى هذا المكان</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8521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362916"/>
            <a:ext cx="9144000" cy="240065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FontTx/>
              <a:buNone/>
            </a:pPr>
            <a:r>
              <a:rPr lang="ar-SA" altLang="en-US" sz="5000" b="1" dirty="0">
                <a:cs typeface="Times New Roman" panose="02020603050405020304" pitchFamily="18" charset="0"/>
              </a:rPr>
              <a:t>رب البيت، أمساءً، أم نصف الليل، أم صياح الديك، أم صباحًا لئلا يأتي بغتة فَيَجدكم نيامًا! وما أقوله</a:t>
            </a:r>
            <a:r>
              <a:rPr lang="ar-EG" altLang="en-US" sz="5000" b="1" dirty="0">
                <a:cs typeface="Times New Roman" panose="02020603050405020304" pitchFamily="18" charset="0"/>
              </a:rPr>
              <a:t> </a:t>
            </a:r>
            <a:r>
              <a:rPr lang="ar-SA" altLang="en-US" sz="5000" b="1" dirty="0">
                <a:cs typeface="Times New Roman" panose="02020603050405020304" pitchFamily="18" charset="0"/>
              </a:rPr>
              <a:t>لكم أقوله للجميع : اسهروا. </a:t>
            </a:r>
          </a:p>
        </p:txBody>
      </p:sp>
    </p:spTree>
    <p:extLst>
      <p:ext uri="{BB962C8B-B14F-4D97-AF65-F5344CB8AC3E}">
        <p14:creationId xmlns:p14="http://schemas.microsoft.com/office/powerpoint/2010/main" val="1986117100"/>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40017"/>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ووضعا اليد على قسس لهم في كلِّ كنيسةٍ، وصلَّيا بأصوام واستودعاهُم للربِّ الذي آمنوا به. ولمَّا اجتازا في بيسيديَّة أتيا إلى بمفيليَّة. وتكلَّما بالكلمةِ في بَرجَةَ، ثُمَّ انحدرا إلى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أتَّاليَةِ. ومن هناك سَافرَا في البحر إلى أنطاكية،</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06820039"/>
      </p:ext>
    </p:extLst>
  </p:cSld>
  <p:clrMapOvr>
    <a:masterClrMapping/>
  </p:clrMapOvr>
  <p:transition spd="slow"/>
</p:sld>
</file>

<file path=ppt/slides/slide13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3F6DA3-7AD5-45ED-94C7-1E8A3F99D7A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المساكين والضعفاء والعمي والعرج فقال العبد: يا  سيد، قد صار كما أمرت، ويوجد أيضا مكان. فقال  السيد للعبد: اخرج إلى الطرق والسياجات وألزمهم  بالدخول حتى يمتلئ بيتي، لأني أقول لكم: إنه ليس</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47225315"/>
      </p:ext>
    </p:extLst>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40DEB8-11B7-4874-9940-267F26C4F88F}"/>
              </a:ext>
            </a:extLst>
          </p:cNvPr>
          <p:cNvSpPr txBox="1"/>
          <p:nvPr/>
        </p:nvSpPr>
        <p:spPr>
          <a:xfrm>
            <a:off x="0" y="4381500"/>
            <a:ext cx="9144000" cy="1754326"/>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واحد من أولئك الرجال المدعوين يذوق عشائي".</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920991052"/>
      </p:ext>
    </p:extLst>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5746278"/>
      </p:ext>
    </p:extLst>
  </p:cSld>
  <p:clrMapOvr>
    <a:masterClrMapping/>
  </p:clrMapOvr>
  <p:transition advClick="0" advTm="0"/>
</p:sld>
</file>

<file path=ppt/slides/slide13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4</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أفسس ( 4 : 17 ـ 32 )</a:t>
            </a:r>
          </a:p>
        </p:txBody>
      </p:sp>
      <p:sp>
        <p:nvSpPr>
          <p:cNvPr id="2052" name="Content Placeholder 3"/>
          <p:cNvSpPr txBox="1">
            <a:spLocks/>
          </p:cNvSpPr>
          <p:nvPr/>
        </p:nvSpPr>
        <p:spPr bwMode="auto">
          <a:xfrm>
            <a:off x="0" y="4406856"/>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هذا أقوله وأشهَد في الرَّبِّ: ألا تسلُكُوا فيما بعد كما تسلُك الأُمم بِبُطل ذِهنِهم، إذ هُم مُظلِمُو الفِكر، وغرباء عن حَياة اللَّهِ لأجل الجَهل الذي فِيهم وعمى قلوبهم. الذين ـ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927126"/>
      </p:ext>
    </p:extLst>
  </p:cSld>
  <p:clrMapOvr>
    <a:masterClrMapping/>
  </p:clrMapOvr>
  <p:transition spd="slow"/>
</p:sld>
</file>

<file path=ppt/slides/slide13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11DFE5-C8E3-4585-9451-1F09B1DB63E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إذ هُم قد فقدُوا الحِسَّ ـ أسلَمُوا أنفسهم للدَّعَارة لعمل كُلَّ نَجاسةٍ في الطَّمع. أمَّا أنتُم فليس هكذا تعلمتُم المسيح، فإنكم قد سَمِعتُمُوه وتَعلمتُم فيهِ على حسب الذي في يسوع،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0589075"/>
      </p:ext>
    </p:extLst>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041522-39A3-4E17-9566-E7360291ADB4}"/>
              </a:ext>
            </a:extLst>
          </p:cNvPr>
          <p:cNvSpPr txBox="1"/>
          <p:nvPr/>
        </p:nvSpPr>
        <p:spPr>
          <a:xfrm>
            <a:off x="0" y="5534561"/>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تنبذوا عنكم من جِهَةِ تصرفكم السَّابق الإنسان العتيقَ</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54405178"/>
      </p:ext>
    </p:extLst>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الفاسِد بِحَسَب شَهَوات الغُرور، وتَتَجدَّدُوا برُوح أذهانكم، وتَلبَسُوا الإنسان الجَدِيد الذي خُلق على مثال اللَّه في البرِّ وقَداسَةِ ِّ. فلذلك اتركوا عَنكُم الكَذِب، وتَكلَّمُوا بالصِّدق كُلُّ واحدٍ منكم مع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53308212"/>
      </p:ext>
    </p:extLst>
  </p:cSld>
  <p:clrMapOvr>
    <a:masterClrMapping/>
  </p:clrMapOvr>
  <p:transition spd="slow"/>
</p:sld>
</file>

<file path=ppt/slides/slide13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C6DED4-E8EC-4D0B-84CC-5439F55B6C8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قَريِبه، لأنَّنا أعضاء بعضنا لبعض اِغضَبُوا ولا تُخطِئُوا. لا تَغرُب الشَّمسُ على غَيظِكُم، ولا تُعطُوا إبِليسَ مَكاناً. والسَّارق فلا يسرق فيما بعد، بل بِالحَريِّ يَتعَبُ عامِلاً الصَّالح بيديهِ، لكي يكون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33156449"/>
      </p:ext>
    </p:extLst>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8093197-4976-43B7-9EDF-1302082AF055}"/>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 ما يعطي المحتاج. لا تخرُج كلمةٌ رديَّئةٌ مِن أفواهِكُم، بل كُلُّ ما كان صالحاً للبُنيان، ليُعطي السَّامعين. نعمة ولا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47283238"/>
      </p:ext>
    </p:extLst>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تُحزنوا رُوح اللَّهِ القُدُّوس الذي خُتِمتُم به ليوم الفداء. لينزع منكم كُلّ مَرارةٍ وكُلّ سَخطٍ وكُلّ غضبٍ وكُلّ صياحٍ وكُلّ تجديفٍ مع كُلِّ شرٍّ. كُونُوا لُطَفاء بَعضُكُم لبعض، مُتحننين مُتسامِحين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85734747"/>
      </p:ext>
    </p:extLst>
  </p:cSld>
  <p:clrMapOvr>
    <a:masterClrMapping/>
  </p:clrMapOvr>
  <p:transition spd="slow"/>
</p:sld>
</file>

<file path=ppt/slides/slide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FD2917-0A2B-48EB-BB9F-348BE18860F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حيثُ كانا قد أُسلِمَا إلى نعمة اللَّه للعمل الذي أكملاهُ. ولمَّا قَدُما وجمعا الكنيسةَ، وأخبراهم بكُلِّ الأشياء التي صنعها اللَّه معهما، وأنَّهُ فَتَحَ للأمم بابَ الإيمانِ. ولبثا هناك مع التلاميذ مدة غير قصيرة.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86843114"/>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0E5E34C-362B-4A05-896E-092904E55143}"/>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كما سامَحكُم اللَّهُ في المسيح.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29023751"/>
      </p:ext>
    </p:extLst>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13 ـ 4 : 1 ـ 4 )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مَنْ هو حَكِيمٌ وعالمٌ بينكُم، فَليُرِينا أعمالَهُ من سيرته الحَسنةِ بوداعةِ الحكمةِ. فأمَّا إنْ كان فيكُمْ غَيْرَةٌ مُرَّةٌ ومنازعة في قُلوبِكُمْ، فلا تفتخِروا ولا تَكذِبوا على ِّ. فهذه الحِكمةُ يا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75207781"/>
      </p:ext>
    </p:extLst>
  </p:cSld>
  <p:clrMapOvr>
    <a:masterClrMapping/>
  </p:clrMapOvr>
  <p:transition spd="slow"/>
</p:sld>
</file>

<file path=ppt/slides/slide13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FC1373-13C1-4997-B056-33D43DEB10A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إخوتي ليست نَازلة مِنْ فوقُ، بل هيَ أرضِيَّةٌ نفسانِيَّةٌ شيطانيَّةٍ. لأنَّهُ حيثُ تكون الغَيْرَةُ والمنازعة، فهناك التَّشويش وكُلُّ أمرٍ سوء. أمَّا الحكمةُ التي مِنْ فوقُ فإنها أوَّلاً طاهِرةٌ، ثُمَّ مُسالِمةٌ،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48840463"/>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D9E406-0483-4659-A110-B03E48AF5F4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مُترفِّقَةٌ، مستقيمة مَملُوءة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53655359"/>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رحمةً وأثماراً صالحاً، لا تدين ولا ترآي. وثمرُ البِرِّ يُزرَعُ في السَّلامِ مِن الذين يَفعلُون السَّلامِ. منْ أينَ تأتي الحُروبُ بينكم؟ ومِنْ أينَ تأتي الخصوماتُ؟ أليستْ مِنْ هُنا: مِنْ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17840662"/>
      </p:ext>
    </p:extLst>
  </p:cSld>
  <p:clrMapOvr>
    <a:masterClrMapping/>
  </p:clrMapOvr>
  <p:transition spd="slow"/>
</p:sld>
</file>

<file path=ppt/slides/slide13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608E04-F430-4C3A-BFB2-42A7F90AF25D}"/>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لذَّاتِكُمُ المُحَارِبةِ في أعضائِكُمْ؟ تَشتهونَ ولستُمْ تَمتَلِكونَ. تَقتُلونَ وتَحسِدونَ ولستُمْ تَقدِرونَ على الفوز. تُخاصِمونَ وتُحارِبونَ وليس لكم شيء لأنكم لا تسألون، تسألون ولا تنالون، لأنَّكُم تسألون رَدِيّاً لتُنفِقوا في لذَّاتِكُم.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60924675"/>
      </p:ext>
    </p:extLst>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13D2B2-199F-4877-A1AD-8B853266055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أيُّها الزُّناةُ، أمَا تَعلَمونَ أنَّ مَحبَّةَ العالم عداوةٌ للَّه؟ فمَنْ آثر أنْ يكونَ حبيباً للعالم، فقد صَارَ عَدوّاً 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13332246"/>
      </p:ext>
    </p:extLst>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( 11 : 26 ـ 12 : 1 ـ 2 )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وحدث أنَّهُما اجتَمعا معاً سنَة كاملة في الكنيسة وعلَّما جمعاً كثيراً. ودُعى التَّلاميذُ " مسيحيين " في أنطاكية أوَّلاً. وفي تلك الأيَّام انحدرَ أنبياءُ مِن أُورُشليمَ إلى أنطاكية. وقامَ وأحدٌ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06439456"/>
      </p:ext>
    </p:extLst>
  </p:cSld>
  <p:clrMapOvr>
    <a:masterClrMapping/>
  </p:clrMapOvr>
  <p:transition spd="slow"/>
</p:sld>
</file>

<file path=ppt/slides/slide13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765C6C-C9A5-437D-8729-98E234A0770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مِنهُمُ اسمُهُ أغابُوسُ، وأشارَ بالرُّوح القدس أنَّه ستكون مجاعة شديدة في جميع المسكُونة، التى صارت أيضاً في أيَّام كُلُوديُوس ( قيصر ). فَحَتَمَ التَّلاميذُ بحسب ما تيسر لكُلِّ واحد مِنهُم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60151695"/>
      </p:ext>
    </p:extLst>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A7926A-9CE9-42F6-992C-04A49CA2160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يرسلوا خدمةً إلى الأخوة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4909266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6096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( 21 : 25 )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يأكُل البائسون ويشبعون، يُسبِّحُ الرب الذين يلتمسونه، تحيا قلوبهم إلى أبد الأبد.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88059795"/>
      </p:ext>
    </p:extLst>
  </p:cSld>
  <p:clrMapOvr>
    <a:masterClrMapping/>
  </p:clrMapOvr>
  <p:transition spd="slow"/>
</p:sld>
</file>

<file path=ppt/slides/slide13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السَّاكنين في اليهوديَّة. ففعلُوا ذلك وبعثوا إلى القسوس على أيدي برنابا وشاول. وفي ذلك الزمان ألقى هيرودس المَلك الأيدي على قوم مِن الكنيسة ليُسيء إليهم وقتل يعقوب أخا يوحنا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74185569"/>
      </p:ext>
    </p:extLst>
  </p:cSld>
  <p:clrMapOvr>
    <a:masterClrMapping/>
  </p:clrMapOvr>
  <p:transition spd="slow"/>
</p:sld>
</file>

<file path=ppt/slides/slide13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531B5A-ECE0-4CB4-BFDB-665291CCC6B0}"/>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بالسيف.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75066856"/>
      </p:ext>
    </p:extLst>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162798"/>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( 17 : 19 ، 17)</a:t>
            </a:r>
          </a:p>
        </p:txBody>
      </p:sp>
      <p:sp>
        <p:nvSpPr>
          <p:cNvPr id="2053" name="Content Placeholder 3"/>
          <p:cNvSpPr txBox="1">
            <a:spLocks/>
          </p:cNvSpPr>
          <p:nvPr/>
        </p:nvSpPr>
        <p:spPr bwMode="auto">
          <a:xfrm>
            <a:off x="419100" y="4927973"/>
            <a:ext cx="830580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يُخلِّصني مِن أعدائي الأشدَّاءِ، ومِن أيدي الذين يبغضونني. لأنَّهم تقوّوا أكثر منِّي، أدركوني في يوم ضري.</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76903944"/>
      </p:ext>
    </p:extLst>
  </p:cSld>
  <p:clrMapOvr>
    <a:masterClrMapping/>
  </p:clrMapOvr>
  <p:transition spd="slow"/>
</p:sld>
</file>

<file path=ppt/slides/slide13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17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( 4 : 35 ـ 41 )</a:t>
            </a:r>
          </a:p>
        </p:txBody>
      </p:sp>
      <p:sp>
        <p:nvSpPr>
          <p:cNvPr id="3076" name="Content Placeholder 3"/>
          <p:cNvSpPr txBox="1">
            <a:spLocks/>
          </p:cNvSpPr>
          <p:nvPr/>
        </p:nvSpPr>
        <p:spPr bwMode="auto">
          <a:xfrm>
            <a:off x="35859"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وفي ذلكَ اليوم لمَّا كانَ المَساءُ قالَ لهُمْ: " لنَجتزْ إلى العَبرِ ". فَصَرفُوا الجَمعَ وأخَذوهُ مَعهُمْ في السَّفينةِ. وكانتْ مَعهُ سُفُنٌ أُخرى. فَحَدَثَت ريح شديدة، وكانت الأمواجُ تقع في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17667381"/>
      </p:ext>
    </p:extLst>
  </p:cSld>
  <p:clrMapOvr>
    <a:masterClrMapping/>
  </p:clrMapOvr>
  <p:transition spd="slow"/>
</p:sld>
</file>

<file path=ppt/slides/slide13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AD1BEC-9BE6-4CC3-AE38-9F935C0C31E8}"/>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السَّفينةَ حتى كادتْ السَّفينةُ تَمتَلِئ. وكانَ هو في المُؤخَّرِ نائماً على وسادةٍ. فأيقَظوهُ وقالوا لهُ: " يا مُعَلِّمُ أمَا تُبالي أنَّنا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نَهْلِكُ؟ " فقامَ وانتهر الرِّيحَ، وقال لِلبَحرِ: " اسْكُتْ واِبكَم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31593005"/>
      </p:ext>
    </p:extLst>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AAD869-B07B-4A66-94D8-56CBC5A5758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فَسَكَنَتِ الرِّيحُ وصَارَ هُدوءٌ عَظيمٌ. ثُمَّ قالَ لهُمْ: " ما بالُكُمْ خائِفينَ؟ ليس لكُمْ إيمانٌ بعدُ؟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88692115"/>
      </p:ext>
    </p:extLst>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فخافوا خوفاً عظيماً، وقال بَعضُهُم لِبَعضٍ: " مَنْ تُرى هذا؟ فإنَّ الرِّياحَ والبَحرَ تطيعه!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78818502"/>
      </p:ext>
    </p:extLst>
  </p:cSld>
  <p:clrMapOvr>
    <a:masterClrMapping/>
  </p:clrMapOvr>
  <p:transition spd="slow"/>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587648"/>
      </p:ext>
    </p:extLst>
  </p:cSld>
  <p:clrMapOvr>
    <a:masterClrMapping/>
  </p:clrMapOvr>
  <p:transition advClick="0" advTm="0"/>
</p:sld>
</file>

<file path=ppt/slides/slide13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4 الخميس</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التكوين لموسى النبي ( 32 :1 ـ 30 )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ومضى يعقوب في طريقه فوافته ملائكة الله. فقال  يعقوب لما رآهم: هذا جند الله، وسمى ذلك الموضع  "محنايم". ووجه يعقوب رسلا قدامه إلى عيسو  أخيه إلى أرض سعير حقل أدوم. وأوصاهم قائلا: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04644014"/>
      </p:ext>
    </p:extLst>
  </p:cSld>
  <p:clrMapOvr>
    <a:masterClrMapping/>
  </p:clrMapOvr>
  <p:transition spd="slow"/>
</p:sld>
</file>

<file path=ppt/slides/slide13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DC2A0B-3A71-4888-9DFB-78B1EB5D4BC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هكذا قولوا لسيدي عيسو كذا قال عبدك يعقوب:  إني نزلت عند لابان فلبثت إلى الآن. وقد صار لي  بقر وحمير وغنم وعبيد وإماء، وبعثت من يخبر  سيدي، لأنال حظوة في عينيك ". فرجع الرسل إلى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78678377"/>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716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البشير ( 9 : 33 ـ 50 )</a:t>
            </a:r>
          </a:p>
        </p:txBody>
      </p:sp>
      <p:sp>
        <p:nvSpPr>
          <p:cNvPr id="3076" name="Content Placeholder 3"/>
          <p:cNvSpPr txBox="1">
            <a:spLocks/>
          </p:cNvSpPr>
          <p:nvPr/>
        </p:nvSpPr>
        <p:spPr bwMode="auto">
          <a:xfrm>
            <a:off x="0" y="4266289"/>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وجاءَ إلى كفر ناحومَ. ولمَّا دخل البيتِ سألهم: " فيما كُنتُمْ تَفكِّرونَ في الطَّريقِ؟ " فسكتوا، لأنَّهُمْ كانوا يتباحثون في الطَّريق فيمن هو الأعظمُ بينهم. فجلسَ ودعا الاثنيْ عشرَ وقال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84831492"/>
      </p:ext>
    </p:extLst>
  </p:cSld>
  <p:clrMapOvr>
    <a:masterClrMapping/>
  </p:clrMapOvr>
  <p:transition spd="slow"/>
</p:sld>
</file>

<file path=ppt/slides/slide13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81A83FC-E354-47C1-B6EF-7BFCEF0EB597}"/>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يعقوب قائلين: " قد صرنا إلى أخيك عيسو،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3412749"/>
      </p:ext>
    </p:extLst>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فإذا هو قادم لملتقاك، ومعه أربع مئة رجل. فخاف  يعقوب جدا وضاق به الأمر، فقسم القوم الذين معه  والغنم والبقر والجمال إلى فرقتين، وقال: " إن  صادف عيسو إحدى الفرقتين فأهلكها، نجت الفرقة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90620667"/>
      </p:ext>
    </p:extLst>
  </p:cSld>
  <p:clrMapOvr>
    <a:masterClrMapping/>
  </p:clrMapOvr>
  <p:transition spd="slow"/>
</p:sld>
</file>

<file path=ppt/slides/slide13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29CE60-F924-4EA1-B8BB-F1DA6C94661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الأخرى ". ثم قال يعقوب: " يا إله أبي إبراهيم  وإله أبي إسحاق، الرب الذي قال لي: ارجع إلى  أرضك وإلى عشيرتك، وأنا أحسن إليك، أنا دون أن  أستحق جميع ما صنعت إلى عبدك من المراحم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36594644"/>
      </p:ext>
    </p:extLst>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66BA0F-ACB6-4D47-B8E4-5028D991790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والوفاء، لأني بعصاي عبرت هذا الأردن، والآن قد  صار لي فرقتان. فأنقذني من يد أخي، من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45833385"/>
      </p:ext>
    </p:extLst>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يد عيسو، فإني أخاف منه أن يأتي فيقتلنا الأمهات  مع البنين وأنت قد قلت: إني أحسن إليك وأجعل  نسلك كرمل البحر الذي لا يحصى لكثرته ". وبات  هناك تلك الليلة. وفرز مما جاء به معه هدية لعيسو</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07421425"/>
      </p:ext>
    </p:extLst>
  </p:cSld>
  <p:clrMapOvr>
    <a:masterClrMapping/>
  </p:clrMapOvr>
  <p:transition spd="slow"/>
</p:sld>
</file>

<file path=ppt/slides/slide13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FCE11F-D763-472E-B252-5B22A2A4750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أخيه: مئتي عنز وعشرين تيسا، ومئتي نعجة  وعشرين كبشا، وثلاثين ناقة مرضعا مع أولادها،  وأربعين بقرة وعشرة ثيران، وعشرين أتانا  وعشرة جحاش، ودفعها إلى أيدي عبيده قطيعا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1085133"/>
      </p:ext>
    </p:extLst>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EEAB65-9409-454D-B982-EBF56776455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قطيعا كلا على حدة، وقال لعبيده: " تقدموا أمامي  وأبقوا مسافة بين قطيع وقطيع ". وأوصى الأول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04613214"/>
      </p:ext>
    </p:extLst>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قائلا: " إن صادفك عيسو أخي وسألك فقال: لمن  أنت وإلى أين تمضي؟ ولمن هذا الذي بين يديك؟  فقل: لعبدك يعقوب. هو هدية مرسلة إلى سيدي  عيسو وها هوذا أيضا وراءنا .". وأوصى الثاني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25737052"/>
      </p:ext>
    </p:extLst>
  </p:cSld>
  <p:clrMapOvr>
    <a:masterClrMapping/>
  </p:clrMapOvr>
  <p:transition spd="slow"/>
</p:sld>
</file>

<file path=ppt/slides/slide13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A2614B-D425-493C-909E-7C15F36656A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بمثل ذلك، وأيضا الثالث، وهكذا سائر الماضين  وراء القطعان قائلا: " كذا تقولون لعيسو إذا لقيكم،  وقولوا أيضا: هوذا عبدك يعقوب أيضا وراءنا ".  لأنه قال: " أستعطفه أولا بالهدية المتقدمة أمامي،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14763295"/>
      </p:ext>
    </p:extLst>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52A76F-25DE-47B1-9408-8BCC16D44D9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وبعد ذلك أنظر وجهه، لعله يرضى عني ". فتقدمته  الهدية، وبات هو تلك الليلة في المحلة.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4386742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206108-3A75-409A-BE93-651AD6B9214E}"/>
              </a:ext>
            </a:extLst>
          </p:cNvPr>
          <p:cNvSpPr txBox="1"/>
          <p:nvPr/>
        </p:nvSpPr>
        <p:spPr>
          <a:xfrm>
            <a:off x="0" y="442656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إن أرادَ أحد أن يكونَ أوَّلاً فليكن آخرَ الكُلِّ وخادماً للجميع ". ثم أخذَ صبياً وأقامهُ في وسطهمْ واحتضنه وقال لهم: " مَنْ يَقبل أحد هؤلاء الأولاد هكذا بِاسمي فقد قبلني، ومَن يَقبلَني فليسَ يَقبَلُني أنا لكنه يقبل الذي أرسلني ".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32238573"/>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وقام في تلك الليلة فأخذ امرأته وأمتيه وبنيه الأحد  عشر فعبر مخاضة يبوق. أخذهم وعبرهم الوادي،  وعبر ما كان له. وبقي يعقوب وحده. فصرعه رجل  إلى مطلع الفجر. ورأى أنه لا يقدر عليه، فلمس</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11632496"/>
      </p:ext>
    </p:extLst>
  </p:cSld>
  <p:clrMapOvr>
    <a:masterClrMapping/>
  </p:clrMapOvr>
  <p:transition spd="slow"/>
</p:sld>
</file>

<file path=ppt/slides/slide1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066933-7557-4E2E-A533-8D1E39F1656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حق وركه، فانخلع حق ورك يعقوب في مصارعته  له. وقال: " أطلقني، لأنه قد طلع الفجر ". فقال: "  لا أطلقك حتى تباركني ". فقال له: " ما اسمك؟ "  قال: " يعقوب ". قال: " لا يكون اسمك يعقوب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5800427"/>
      </p:ext>
    </p:extLst>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B289D1-142C-4008-B1CB-37B37F5F0AC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فيما بعد، بل إسرائيل، لأنك إذ جاهدت عند الله فعلى  الناس أيضا تستظهر ". وسأله يعقوب وقال: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4239193"/>
      </p:ext>
    </p:extLst>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عرفني اسمك ". فقال: " لماذا تسأل عن اسمي؟  "، وباركه هناك. وسمى يعقوب الموضع " فنوئيل  " قائلا: " إني رأيت الله وجها إلى وجه، ونجت  نفسي"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38941217"/>
      </p:ext>
    </p:extLst>
  </p:cSld>
  <p:clrMapOvr>
    <a:masterClrMapping/>
  </p:clrMapOvr>
  <p:transition spd="slow"/>
</p:sld>
</file>

<file path=ppt/slides/slide1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( 28: 14 ـ 22 )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 أجل هذا اسمعوا قول الرب أيها الرجال العتاة  المتسلطون على هذا الشعب الذي في أورشليم؛  لأنكم قلتم: قد قررنا عهدا مع الهاوية، وميثاقا مع  الموت وإذا ما هبت الريح العاصفة من جهتنا 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81093823"/>
      </p:ext>
    </p:extLst>
  </p:cSld>
  <p:clrMapOvr>
    <a:masterClrMapping/>
  </p:clrMapOvr>
  <p:transition spd="slow"/>
</p:sld>
</file>

<file path=ppt/slides/slide1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2D7B7F-ACFC-4C80-910D-D3E3103EE85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تعبر علينا؛ لأننا قد جعلنا الكذب رجاءنا، وفي  الكذب استترنا، لأجل هذا هكذا ما يقوله السيد  الرب: " هأنذا أطرح حجرا في أساسات صهيون،  حجر زاوية ثمينا مختارا كريما في أساساتها فمن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88451607"/>
      </p:ext>
    </p:extLst>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1067B69-C40E-4897-AAC5-239AE6B37FDA}"/>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آمن به فلن يخزى. وأجعل للدينونة رجاء،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21439689"/>
      </p:ext>
    </p:extLst>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وبرحمتي يكون الخلاص على مواضع السكن،  والمتوكلون على الكذب يرتجون الباطل؛ لأنه لا  يجتازكم العاصف لئلا ينزع عهدكم مع الموت،  ورجاؤكم مع الجحيم لا ينتهي إذا أتى عليكم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28221160"/>
      </p:ext>
    </p:extLst>
  </p:cSld>
  <p:clrMapOvr>
    <a:masterClrMapping/>
  </p:clrMapOvr>
  <p:transition spd="slow"/>
</p:sld>
</file>

<file path=ppt/slides/slide1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957EC5-1102-485B-99C4-009D7ECCFCF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العاصف الجارف تكونون له موطئا. إذا جاء من  جهتكم يأخذكم، وسوف يعبر النهار مبكرا، ويرتجى  السوء ليلا. تعلموا أن تسمعوا أيها المتضايقون أننا  لا نستطيع أن نحارب ونحن ضعفاء عن أن نتجمع،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30597334"/>
      </p:ext>
    </p:extLst>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7EF967-692B-40DE-B8B9-C99518C8AF6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وسيقوم كالجبل للمنافقين، ويحل في وادي جبعون،  بغضب يعمل أعماله، عملا مريرا، ويصنع غضبه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1765948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1312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فأجابه يوحنَّا قائلاً: " يا مُعَلِّمُ،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إنَّنا رأينا واحداً لا يتبعنا يُخرِجُ الشياطينَ بِاسمكَ فمنعناهُ ". فقال له يسوعُ: " لا تَمنعُوهُ، لأنَّه ليسَ أحدٌ يصنَعُ قوَّةً بِاسمي ويقدر سريعاً أن يقولَ عليَّ سوءاً. لأنَّه مَن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53685408"/>
      </p:ext>
    </p:extLst>
  </p:cSld>
  <p:clrMapOvr>
    <a:masterClrMapping/>
  </p:clrMapOvr>
  <p:transition spd="slow"/>
</p:sld>
</file>

<file path=ppt/slides/slide1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الغربة، وغريب هو حنقه. أما أنتم فلا تفرحوا  ولا تدعوا قيودكم لا تقهر؛ لأننا قد سمعنا بأعمال  القضاء وفناء من قبل رب الجنود، هذه التي  سيصنعها على كل الأرض".</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34404862"/>
      </p:ext>
    </p:extLst>
  </p:cSld>
  <p:clrMapOvr>
    <a:masterClrMapping/>
  </p:clrMapOvr>
  <p:transition spd="slow"/>
</p:sld>
</file>

<file path=ppt/slides/slide1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( 20: 1 ـ 29 )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أجاب صوفر النعماتي وقال: لذلك تلهمني  خواطري، ومن أجلها ما بي من الاضطراب لقد  سمعت توبيخا يعيرني. فلقنني روح من فطنتي.  أعلمت هذا منذ الدهر، منذ جعل البشر على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23309781"/>
      </p:ext>
    </p:extLst>
  </p:cSld>
  <p:clrMapOvr>
    <a:masterClrMapping/>
  </p:clrMapOvr>
  <p:transition spd="slow"/>
</p:sld>
</file>

<file path=ppt/slides/slide1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80A6A6-08BF-417D-84DF-85B22AAF393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أن طرب المنافقين قريب الزوال، وأن فرح  الكافر لمحة؟ فإنه ولو بلغ السماء ارتفاعا، ولطمت  هامته السحاب. يهلك إلى الأبد كعذرته. فيقول الذين  يرونه: أين هو؟ يطير كالحلم فلا يوجد، ويضمحل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13826992"/>
      </p:ext>
    </p:extLst>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BC3EBB5-4C6A-4BA9-B730-E90E392E8B3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كرؤيا الليل والعين التي لمحته لا تعود تلمحه، ولا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04039826"/>
      </p:ext>
    </p:extLst>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يراه مكانه من بعد. بنوه يوفون المساكين حقهم،  بل كفاه تردان سلبه. رذائل شبابه تملأ عظامه،  ومعه تضطجع في التراب. إذ حلا السوء بفيه،  وخبأه تحت لسانه. وادخره ولم يلقه، بل أحرزه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17824492"/>
      </p:ext>
    </p:extLst>
  </p:cSld>
  <p:clrMapOvr>
    <a:masterClrMapping/>
  </p:clrMapOvr>
  <p:transition spd="slow"/>
</p:sld>
</file>

<file path=ppt/slides/slide1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C275F90-6637-4CF5-936D-DF1F5A0FED0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ضمن حنكه. فإن طعامه هذا يتحول في أمعائه إلى  مرارة صل في جوفه. قد ابتلع أموالا إلا أنه يقيئها  الله يستخرجها من جوفه. رضع سم الأصلال. فقتله  لسان الأفعى. لا يرى مجاري أنهار ولا سيولا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06071496"/>
      </p:ext>
    </p:extLst>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FE5EC6-B276-4AB6-A426-ACF46CE3763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عسل وزبد. يرد كسبه ولا يلتهمه. بل يرد نظير  سحته. ولا يتمتع لأنه هضم المساكين، وخذلهم،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20914271"/>
      </p:ext>
    </p:extLst>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واغتصب البيوت ولم يبنها. وإذ لم يعرف القناعة  في جوفه، فإنه لا ينجو بمرامه. لم يبق نهمه على  شيء، لذلك نعماه لا تثبت في إيان السعة يصيبه  الضنك. وتقع عليه يد كل بلية. ليكن له أن يملأ</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67605278"/>
      </p:ext>
    </p:extLst>
  </p:cSld>
  <p:clrMapOvr>
    <a:masterClrMapping/>
  </p:clrMapOvr>
  <p:transition spd="slow"/>
</p:sld>
</file>

<file path=ppt/slides/slide1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608BAB-77A8-405C-BFAF-301BC668C6D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بطنه، ليصب الله عليه نار غضبه، وليمطرها عليه  طعاما. إن فر من آلة الحديد. فلتخترمه قوس  النحاس. ينزع فيها فينفذ النصل من جسده، ويلمع  من كبده وتخشاه الأهوال. كل ظلام مدخر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15325354"/>
      </p:ext>
    </p:extLst>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D5C0FC-5787-4F7B-89D9-73ABBD0EE05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كنوزه. وتأكله نار لم ينفخ فيها. وتتلف ما بقي في  خبائه. تكشف السماوات عن إثمه، والأرض تقوم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34272174"/>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145B75-4494-43C5-A058-D5EA85C16EF4}"/>
              </a:ext>
            </a:extLst>
          </p:cNvPr>
          <p:cNvSpPr txBox="1"/>
          <p:nvPr/>
        </p:nvSpPr>
        <p:spPr>
          <a:xfrm>
            <a:off x="0" y="47244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 علينا فهو معنا. ومَن سقاكُمْ كأسَ ماءٍ بِاسمي بما أنَّكُم للمسيح، فَّ أقولُ لكُم: إنَّهُ لا يُضيعُ أجرَهُ ". ومَن أعثر أحدَ هؤلاء الصِّغار المؤمنين بي، فخيرٌ له بي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03796661"/>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عليه. تسلب غلال بيته. وتهال في يوم غضب الله.  ذلك حظ الرجل المنافق من عند الله، وميراثه بأمر  القدير.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70196668"/>
      </p:ext>
    </p:extLst>
  </p:cSld>
  <p:clrMapOvr>
    <a:masterClrMapping/>
  </p:clrMapOvr>
  <p:transition spd="slow"/>
</p:sld>
</file>

<file path=ppt/slides/slide1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دانيال النبي ( 6: 1 ـ 27 )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وحسن لدى داريوس أن يقيم على المملكة مئة  وعشرين قطبا يكونون على المملكة كلها، وعلى  هؤلاء ثلاثة وزراء. أحدهم دانيال، ليؤدي الأقطاب  إليهم الحساب، فلا يلحق الملك ضرر. ففاق دانيال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81401620"/>
      </p:ext>
    </p:extLst>
  </p:cSld>
  <p:clrMapOvr>
    <a:masterClrMapping/>
  </p:clrMapOvr>
  <p:transition spd="slow"/>
</p:sld>
</file>

<file path=ppt/slides/slide1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2DE66C-F54A-4CA4-8C98-5C9E9C5DFCC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الوزراء والأقطاب، لأن روحا بارعا كان فيه. فكان  في عزم الملك أن يقيمه على المملكة كلها. حينئذ  التمس الوزراء والأقطاب علة على دانيال في  سياسة المملكة، لكن لم يستطيعوا أن يجدوا علة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50967358"/>
      </p:ext>
    </p:extLst>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2CBD7D-2D21-4DA3-9191-F2AD579C24AA}"/>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ولا جريمة، لأنه كان أمينا، فلم توجد عليه زلة</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01035488"/>
      </p:ext>
    </p:extLst>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ولا جريمة. فقال هؤلاء الرجال: إننا لا نجد علة  على دانيال هذا، إلا أننا نجد عليه في شريعة إلهه.  حينئذ اجتمع هؤلاء الوزراء والأقطاب عند الملك  وقالوا له: أيها الملك داريوس، حييت إلى الأبد. إن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4946412"/>
      </p:ext>
    </p:extLst>
  </p:cSld>
  <p:clrMapOvr>
    <a:masterClrMapping/>
  </p:clrMapOvr>
  <p:transition spd="slow"/>
</p:sld>
</file>

<file path=ppt/slides/slide13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E8E56B6-50B6-4836-AFB8-A38D3685927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جميع وزراء المملكة والولاة والأقطاب والعظماء  والحكام قد ائتمروا في أن يحكم حكم ملكي ويبرم  إيجاب بأن كل من سأل سؤالا من إلة أو إنسان إلى  ثلاثين يوما إلا منك، أيها الملك، يلقى في جب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57891192"/>
      </p:ext>
    </p:extLst>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701479-CD1B-453B-9F51-FAEF31670D6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الأسود. فالآن، أيها الملك، أبرز الإيجاب وارسم  الكتابة، بحيث لا يقع تغيير، كما هي شريعة مادي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46983392"/>
      </p:ext>
    </p:extLst>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وفارس التي لا تنسخ فرسم الملك داريوس الكتابة  والإيجاب. فلما علم دانيال برسم الكتابة، انطلق إلى  بيته، وكانت كواه مفتوحة في غرفته جهة أورشليم  فكان يجلو على ركبتيه ثلاث مرات في اليوم،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23711523"/>
      </p:ext>
    </p:extLst>
  </p:cSld>
  <p:clrMapOvr>
    <a:masterClrMapping/>
  </p:clrMapOvr>
  <p:transition spd="slow"/>
</p:sld>
</file>

<file path=ppt/slides/slide13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38278C-0551-43BC-AC8A-856AD2E1092B}"/>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ويصلى ويعترف لله، كما كان يفعل من قبل. فاجتمع  أولئك الرجال فوجدوا دانيال يسأل ويتضرع أمام  إلهه. حينئذ اقتربوا إلى الملك وتكلموا في إيجاب  الملك قائلين: ألم ترسم إيجابا بأن كل من سأل شيئا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29504077"/>
      </p:ext>
    </p:extLst>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1295101-CB74-4D21-9583-6095E39A002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إلة أو إنسان إلى ثلاثين يوما إلا منك، أيها  الملك، يلقى في جب الأسود؟ فأجاب الملك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4120585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C42A2D-7C12-4634-A729-75A1986944D2}"/>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يعلق به حجر الرَحى ويُطرح في البحر. فإنْ أعثرتكَ يدكَ فاقطعها. فخيرٌ لكَ أن تدخُل الحياة وأنت أقطع مِنْ أن يكون لكَ يَدَان وتذهب إلى جهنَّم، إلى النَّار التي لا تطفئ.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وإنْ أعثرتكَ رِجلُكَ فاقطعها.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22434559"/>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وقال: الأمر حق، كما هي شريعة مادي وفارس  التي لا تنسخ فأجابوا وقالوا أمام الملك: إن دانيال  الذي من بني جلاء يهوذا لم يعبأ بك، أيها الملك،  ولا بالإيجاب الذي رسمته، بل ثلاث مرات في اليوم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76900630"/>
      </p:ext>
    </p:extLst>
  </p:cSld>
  <p:clrMapOvr>
    <a:masterClrMapping/>
  </p:clrMapOvr>
  <p:transition spd="slow"/>
</p:sld>
</file>

<file path=ppt/slides/slide13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5BF98BC-06AB-4880-A6F4-C3116AAB764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يسأل سؤاله. فلما سمع الملك هذا الكلام، اغتم جدا،  وجعل اهتمامه أن ينقذ دانيال، واجتهد في تخليصه  إلى غروب الشمس حينئذ اجتمع أولئك الرجال لدى  الملك وقالوا للملك: اعلم، أيها الملك، أن شريعة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49817223"/>
      </p:ext>
    </p:extLst>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CB62D3-DC27-4D04-A39D-14897397773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مادي وفارس هي أن كل إيجاب وحكم يحكمه الملك  لا يغير. حينئذ أمر الملك فأتي بدانيال،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31049750"/>
      </p:ext>
    </p:extLst>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وألقي في جب الأسود. فأجاب الملك وقال لدانيال:  إن إلهك الذي أنت مواظب على عبادته هو ينقذك.  وأتي بحجر فوضع على فم الجب، وختمه الملك  بخاتمه وخاتم عظمائه، لئلا يتغير القصد في دانيال.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69578872"/>
      </p:ext>
    </p:extLst>
  </p:cSld>
  <p:clrMapOvr>
    <a:masterClrMapping/>
  </p:clrMapOvr>
  <p:transition spd="slow"/>
</p:sld>
</file>

<file path=ppt/slides/slide13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7BFF9A-0C90-4332-91C7-08C320A69AC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ثم مضى الملك إلى قصره وبات صائما، ولم تدخل  عليه سراريه، ونفر النوم عنه. وفي الغداة قام  الملك عند الفجر وبادر فانطلق إلى جب الأسود.  ولما اقترب الملك من الجب، نادى دانيال بصوت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49033685"/>
      </p:ext>
    </p:extLst>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4C80C3-839B-460F-BFD4-281F2C0F7E9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حزين وخاطبه قائلا: يا دانيال، عبد الله الحي، لعل  إلهك الذي أنت مواظب على عبادته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316658"/>
      </p:ext>
    </p:extLst>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استطاع أن ينقذك من الأسود؟ فأجاب دانيال الملك:  أيها الملك، حبيت إلى الأبد. إن إلهي أرسل ملاكه  فسد أفواة الأسود، فلم تؤذني، لأني وجدت زكيا  أمامه، وأمامك أيضا، أيها الملك، لم أصنع سوءا.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56614568"/>
      </p:ext>
    </p:extLst>
  </p:cSld>
  <p:clrMapOvr>
    <a:masterClrMapping/>
  </p:clrMapOvr>
  <p:transition spd="slow"/>
</p:sld>
</file>

<file path=ppt/slides/slide13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BEF98E0-6D15-4DB9-8C56-92BE5AC34D2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ففرح الملك به فرحا عظيما، وأمر أن يخرج دانيال  من الجب. فأخرج دانيال من الجب، فلم يوجد فيه  أذى لأنه آمن بإلهه. ثم أمر الملك، فأتي بأولئك  الرجال الذين وشوا بدانيال، وألقوا في جب الأسود،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44653986"/>
      </p:ext>
    </p:extLst>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BFB417-FD35-4A9C-964A-C3B68C7274D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هم وبنوهم ونساؤهم، فلم يبلغوا إلى أرض الجب  حتى بطشت بهم الأسود وسحقت جميع عظامهم.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49635773"/>
      </p:ext>
    </p:extLst>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ثم كتب داريوس الملك وقال: إلى جميع الشعوب  والأمم والألسنة الساكنين في الأرض كلها: ليكثر  سلامكم. لقد صدر أمر من قبلي للناس في كل ولاية  مملكتي أن يهابوا ويرهبوا وجه إله دانيال لأنه هو</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93491608"/>
      </p:ext>
    </p:extLst>
  </p:cSld>
  <p:clrMapOvr>
    <a:masterClrMapping/>
  </p:clrMapOvr>
  <p:transition spd="slow"/>
</p:sld>
</file>

<file path=ppt/slides/slide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93806"/>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وألقها فخيرٌ لكَ أن تدخُل الحياة وأنت أعرج من أن يكون لك رِجلان وتُطرح في جهنَّم. وإنْ أعثرتكَ عينُك فاقلعها. فخيرٌ لكَ أن تدخُل ملكوت اللَّه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وأنت أعور مِن أنْ يكون لك عينان وتُلقى في جهنَّم.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89158326"/>
      </p:ext>
    </p:extLst>
  </p:cSld>
  <p:clrMapOvr>
    <a:masterClrMapping/>
  </p:clrMapOvr>
  <p:transition spd="slow"/>
</p:sld>
</file>

<file path=ppt/slides/slide13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9DF4A9-4B75-4464-AEC1-A0AB6804F91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الإله الحي القيوم إلى الأبد. وملكه لا ينقرض  وسلطانه إلى المنتهى المنقذ المنجي. الصانع  الآيات والعجائب في السماوات والأرض. وهو الذي  أنقذ دانيال من أيدي الأسود.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38708253"/>
      </p:ext>
    </p:extLst>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( 11 : 9 )</a:t>
            </a:r>
          </a:p>
        </p:txBody>
      </p:sp>
      <p:sp>
        <p:nvSpPr>
          <p:cNvPr id="2053" name="Content Placeholder 3"/>
          <p:cNvSpPr txBox="1">
            <a:spLocks/>
          </p:cNvSpPr>
          <p:nvPr/>
        </p:nvSpPr>
        <p:spPr bwMode="auto">
          <a:xfrm>
            <a:off x="0" y="43815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7200" b="1" dirty="0">
                <a:solidFill>
                  <a:srgbClr val="FFFFFF"/>
                </a:solidFill>
                <a:latin typeface="Times New Roman (Headings)"/>
                <a:cs typeface="Times New Roman" panose="02020603050405020304" pitchFamily="18" charset="0"/>
              </a:rPr>
              <a:t>وأنت يا رب تنجينا، وتحفظنا، من هذا الجيل، وإلى  الدهر.</a:t>
            </a:r>
          </a:p>
        </p:txBody>
      </p:sp>
    </p:spTree>
    <p:extLst>
      <p:ext uri="{BB962C8B-B14F-4D97-AF65-F5344CB8AC3E}">
        <p14:creationId xmlns:p14="http://schemas.microsoft.com/office/powerpoint/2010/main" val="1788637129"/>
      </p:ext>
    </p:extLst>
  </p:cSld>
  <p:clrMapOvr>
    <a:masterClrMapping/>
  </p:clrMapOvr>
  <p:transition spd="slow"/>
</p:sld>
</file>

<file path=ppt/slides/slide13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( 3 : 7 ـ 12 )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فانطلق يسوع مع تلاميذه إلى عبر البحر، وتبعه  جمع كثير من الجليل ومن اليهودية ومن أورشليم  ومن أدومية ومن عبر الأردن. وجمع كثير من  صور وصيدا، وسمعوا بما صنع فأتوا إليه. فقال</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14647612"/>
      </p:ext>
    </p:extLst>
  </p:cSld>
  <p:clrMapOvr>
    <a:masterClrMapping/>
  </p:clrMapOvr>
  <p:transition spd="slow"/>
</p:sld>
</file>

<file path=ppt/slides/slide13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630F11-5C85-4374-94DE-7B9898DCFD1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لتلاميذه بأن تلازمه سفينة لسبب الجمع، كي لا  يزحموه، لأنه كان قد أبرأ كثيرين، حتى وقع عليه  ليلمسه كل من فيه داء والأرواح النجسة حينما  نظرته خرت قدامه وصرخت قائلة: " إنك أنت هو</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212103663"/>
      </p:ext>
    </p:extLst>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C81F89-A20B-494A-AF69-9BB0B93CE62A}"/>
              </a:ext>
            </a:extLst>
          </p:cNvPr>
          <p:cNvSpPr txBox="1"/>
          <p:nvPr/>
        </p:nvSpPr>
        <p:spPr>
          <a:xfrm>
            <a:off x="0" y="4381500"/>
            <a:ext cx="9144000" cy="757130"/>
          </a:xfrm>
          <a:prstGeom prst="rect">
            <a:avLst/>
          </a:prstGeom>
          <a:noFill/>
        </p:spPr>
        <p:txBody>
          <a:bodyPr vert="horz" rtlCol="0">
            <a:spAutoFit/>
          </a:bodyPr>
          <a:lstStyle/>
          <a:p>
            <a:pPr algn="justLow" rtl="1">
              <a:lnSpc>
                <a:spcPct val="90000"/>
              </a:lnSpc>
            </a:pPr>
            <a:r>
              <a:rPr lang="ar-EG" sz="4800" b="1" dirty="0">
                <a:solidFill>
                  <a:srgbClr val="FFFFFF"/>
                </a:solidFill>
                <a:latin typeface="Times New Roman (Headings)"/>
                <a:cs typeface="+mj-cs"/>
              </a:rPr>
              <a:t>ابن الله! ". وانتهرهم كثيرا كي لا يظهروه.</a:t>
            </a:r>
            <a:endParaRPr lang="en-GB" sz="4800" b="1" dirty="0">
              <a:solidFill>
                <a:srgbClr val="FFFFFF"/>
              </a:solidFill>
              <a:latin typeface="Times New Roman (Headings)"/>
              <a:cs typeface="+mj-cs"/>
            </a:endParaRPr>
          </a:p>
        </p:txBody>
      </p:sp>
    </p:spTree>
    <p:extLst>
      <p:ext uri="{BB962C8B-B14F-4D97-AF65-F5344CB8AC3E}">
        <p14:creationId xmlns:p14="http://schemas.microsoft.com/office/powerpoint/2010/main" val="1146997240"/>
      </p:ext>
    </p:extLst>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072512"/>
      </p:ext>
    </p:extLst>
  </p:cSld>
  <p:clrMapOvr>
    <a:masterClrMapping/>
  </p:clrMapOvr>
  <p:transition advClick="0" advTm="0"/>
</p:sld>
</file>

<file path=ppt/slides/slide13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4</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كورنثوس (12: 31 ـ 13 : 1 ـ 14 : 1)</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 تنافسوا في المَواهب العُظمى. وأنا أُريكُم طَريقاً أفضل جداً. إن تكلمت بألسِنةِ النَّاس والمَلائكةِ ولكن ليس لي محبَّةٌ، فقد صِرتُ نُحاساً يَطنُّ أو صَنجاً يَرنُّ. وإن كانت لي النبوَّة،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30672974"/>
      </p:ext>
    </p:extLst>
  </p:cSld>
  <p:clrMapOvr>
    <a:masterClrMapping/>
  </p:clrMapOvr>
  <p:transition spd="slow"/>
</p:sld>
</file>

<file path=ppt/slides/slide13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DFDF41-9CC3-4E70-8EA5-3B72D0ED0DBF}"/>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أعلَم جميع الأسرار وكُلَّ عِلمٍ، وإن كان لي كُلُّ الإيمان حتى أنقُل الجبال، ولكن ليس لي مَحبَّةٌ، فلستُ شيئاً. وإن بذلت كُلَّ ما أملُك ليُؤكل، وإن أسلمت جسدي لكي أفتخر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33122407"/>
      </p:ext>
    </p:extLst>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95B8C5-AC95-4C2E-BA05-4D5A4EE1EDE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لأحرق )، وليس لي مَحبَّةٌ، فلا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54289279"/>
      </p:ext>
    </p:extLst>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أنتَفِعُ شيئاً. المحبَّةُ تتأنَّى وتحلو. المحبَّةُ لا تَحسدُ. المحبَّةُ لا تتباهى، ولا تنتفخُ، ولا تستحي، ولا تلتمس ما لها، ولا تحتدُّ،ولا تَظُنُّ السُّوء، ولا تفرحُ بالظلم بل تفرحُ 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43890378"/>
      </p:ext>
    </p:extLst>
  </p:cSld>
  <p:clrMapOvr>
    <a:masterClrMapping/>
  </p:clrMapOvr>
  <p:transition spd="slow"/>
</p:sld>
</file>

<file path=ppt/slides/slide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81F959-CB5B-43FA-B800-A920EA756A48}"/>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حيث دودُهُم لا يموت ونارهم لا تُطفأ. لأن كل واحدٍ يُمَلَّحُ بنارٍ، وكل ذبيحةٍ تُمَلَّحُ بملحٍ. المِلح الجيِّد. ولكن إذا صار المِلحُ بلا مُلُوحَةٍ، فبماذا يُملَّح؟ فليكُن فيكم مِلْحٌ، سَالِمُوا بعضُكُم بعضاً.</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60394683"/>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F7C69E-129D-4817-8996-B141B3533F3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وتتأنَّى في كُلِّ شيءٍ وتُصدِّقُ كُلَّ شيءٍ، وترجُو كُلَّ شيءٍ، وتصبرُ على كُلِّ شيءٍ. المحبَّةُ لا تسقُطُ أبداً. أمَّا النُّبُوَّاتُ فستُبطلُ، والألسِنةُ فستنتَهي، والعِلمُ سيُبطل. فإنَّنا نَعلم بعض العلمِ ونتنبَّأ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0208394"/>
      </p:ext>
    </p:extLst>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F72455-1EAD-452E-8ECB-3FA26C3BB9C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بعض التَّنبُّؤ. فمتى جاء الكاملُ حينئذٍ يُبطلُ ما هو بعضٌ. لمَّا كُنتُ طِفلاً كالطِفل كُنتُ أتكَلَّمُ، كالطِفل كُنتُ أفطنُ، كالطِفل كُنتُ أفتكرُ. فلمَّا صِرتُ رجلاً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0661751"/>
      </p:ext>
    </p:extLst>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أبطلتُ ما هو للطفولة. فإنَّنا الآن ننظر في مرآةٍ، في لغزٍ، وحينئذٍ ننظرُ وجهاً لوجهٍ. الآن أعرف علماً يسيراً، أما حينئذٍ سأَعرِفُ كما عُرِفْتُ. أمَّا الآن فيثبتُ الإيمانُ والرَّجاءُ والمحبَّةُ،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39325446"/>
      </p:ext>
    </p:extLst>
  </p:cSld>
  <p:clrMapOvr>
    <a:masterClrMapping/>
  </p:clrMapOvr>
  <p:transition spd="slow"/>
</p:sld>
</file>

<file path=ppt/slides/slide13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7DBF85-50E5-4478-9DD5-58FEAB6AAEC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هذه الثَّلاثةُ وأعظمَهُنَّ المحبَّةُ.اِتبعُوا المحبَّةَ، وتغايروا في الرُّوحيَّاتِ، وبالأحرى في أن تتنبَّأوا.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97850430"/>
      </p:ext>
    </p:extLst>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11 ـ 5 : 1 ـ 3 )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تغتابوا بعضُـكُم بعضاً يا أخوتي. فإن الذي يغتاب أخَاهُ أو يدينُ أخاهُ يغتاب النَّاموسَ ويُدينُ النَّاموسَ. فإن كُنتَ تَدينُ النَّاموسَ، فَلستَ عَامِلاً بالنَّاموس بل ديَّاناً لهُ. وإنَّما المشترع والدَّيان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991457"/>
      </p:ext>
    </p:extLst>
  </p:cSld>
  <p:clrMapOvr>
    <a:masterClrMapping/>
  </p:clrMapOvr>
  <p:transition spd="slow"/>
</p:sld>
</file>

<file path=ppt/slides/slide13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4F6760-2EE2-4427-8FB3-0D553C1CA125}"/>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واحد وهو قادر أن يُخلِّص وأن يُهلِكَ. فمَن أنتَ يا مَن تَدينُ قريبك؟. هلُمَّوا الآنَ أيُّها القائلون: " ننطلق اليَوم أو غداً إلى هذهِ المدينةِ، ونقيم هناكَ سـنةً ونَتَّجِرُ ونَربحُ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29835658"/>
      </p:ext>
    </p:extLst>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B778DF-E2A1-492C-8F0C-CB779839324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أنتُم الذينَ لا تَعلمون ماذا يكون غـداً؟ لأنَّه 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97733441"/>
      </p:ext>
    </p:extLst>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هيَ حياتُكُم؟ إنَّها هي كبُخارٌ يَظهرُ قليلاً ثُمَّ يَضمحِلُّ. عِوَضَ أن تقولوا: " إنْ شاءَ الربُّ وعِشنا نفعلُ هذا أو ذاكَ ". وأمَّا الآن تَفتخرونَ بتَعظُّمكُم. وكلُّ افتخار مثلُ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34374188"/>
      </p:ext>
    </p:extLst>
  </p:cSld>
  <p:clrMapOvr>
    <a:masterClrMapping/>
  </p:clrMapOvr>
  <p:transition spd="slow"/>
</p:sld>
</file>

<file path=ppt/slides/slide13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1B2FA7-2AE0-474A-8D25-AE13A19AE9F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هذا شرير. فمَن يعرفُ أن يعملَ حسناً ولا يعملُ فذلكَ خطيَّةٌ لهُ. هلُمَّوا الآن أيُّها الأغنياءُ، ابكوا مولولينَ على شقاوتِكُم القادمة عليكم. غناكُم قد فسدَ. وثيابُكُم أكلها العُثُّ. ذهبُكُم وفضَّتكُم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83281195"/>
      </p:ext>
    </p:extLst>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DA89F4-ADAC-4360-B709-117F2DDD4FF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صدئا، وصدأهما يكون شهادةً عليكُم، ويَأكُلُ لحُومَكُم كالنار! فقد ادخرتم في الأيَّام الأخيرة.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61422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058907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7758671"/>
      </p:ext>
    </p:extLst>
  </p:cSld>
  <p:clrMapOvr>
    <a:masterClrMapping/>
  </p:clrMapOvr>
  <p:transition advClick="0" advTm="0"/>
</p:sld>
</file>

<file path=ppt/slides/slide14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( 4 : 19 ـ 31 )</a:t>
            </a:r>
          </a:p>
        </p:txBody>
      </p:sp>
      <p:sp>
        <p:nvSpPr>
          <p:cNvPr id="10243"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 بطرس ويوحنَّا وقالا لهم: " إن كان عدلاً أمامَ اللَّهِ أن نسمعَ لكُم أكثرَ مِن اللَّهِ، فاحكُمُوا. فإنَّنا لا نقدر أن لا نتكلَّم بما عاينا وسَمِعنا ". أما هم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63933715"/>
      </p:ext>
    </p:extLst>
  </p:cSld>
  <p:clrMapOvr>
    <a:masterClrMapping/>
  </p:clrMapOvr>
  <p:transition spd="slow"/>
</p:sld>
</file>

<file path=ppt/slides/slide14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507B21-A2BA-4AFB-B38D-B6E2E5A82A2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فهدَّدوهُما وصرفوهُما، إذ لم يجدُوا حُجة عليهُما كيف يُعاقبونهُما مِن أجل الشَّعب، فإنَّ الجميع كانوا يُمجِّدون اللَّهَ على ما جَرَى، لأنَّ الرَّجُل الذي تمت فيهِ آيةُ الشِّفاء هذه، كان 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65255668"/>
      </p:ext>
    </p:extLst>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A91952-99C4-4CB6-B2B6-859EC857F0B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أكثرُ مِن أربعينَ سَنةً. فلمَّا أُطلِقا أتَيا إلى ذويهما وأخبراهُم بِكُلِّ ما قالهُ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94017598"/>
      </p:ext>
    </p:extLst>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لهُما رُؤساءُ الكهنةِ والشُّيوخُ. فلمَّا سمِعُوا ذلك، رفعُوا أصواتهُم إلى اللَّهِ بنفسٍ واحدةٍ وقالوا: " أيُّها السَّيِّدُ، أنتَ الذي صنعت السَّماء والأرضَ والبحرَ وجميع ما فِيها، الذي قال بالرُوح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03510847"/>
      </p:ext>
    </p:extLst>
  </p:cSld>
  <p:clrMapOvr>
    <a:masterClrMapping/>
  </p:clrMapOvr>
  <p:transition spd="slow"/>
</p:sld>
</file>

<file path=ppt/slides/slide14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803ACFD-16F1-47CA-A0CE-9E778DAF981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القدس على فم أبينا داود مِن أجل فَتاك: لماذا ارتجَّت الأُمُم والشُّعُوب هذت بالباطل؟ قامَتْ مُلوكُ الأرض، والرُّؤساء اجتمعوا معاً على الرَّبِّ وعلى مسيحهِ. فإنَّهُ قد اجتمع بيقةِ في هذه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36485056"/>
      </p:ext>
    </p:extLst>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2AD958-B8A5-42E5-9A1B-38D8334FF5D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المدينة على فتاك القُدُّوس يسوع، الذي مَسحتهُ، هِيرودُس وبيلاطُس البُنطيُّ مع الأُمُم وشُعوب إسرائيل، ليصنعوا كما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37521131"/>
      </p:ext>
    </p:extLst>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سَبقت فحدَّدته يدُك ومشورتُك أن يكُون. فالآن ياربُّ، أنظُرْ إلى تَهدِيداتِهمْ، وهب لعَبيدك أن ينادوا بكلمتك بكُلِّ مُجاهرةٍ، باسطاً يَدِك لإجراء الشِّفاء والآيات والعجائب باسم فَتاك القُدُّوس يسوع ". فلمَّا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71373997"/>
      </p:ext>
    </p:extLst>
  </p:cSld>
  <p:clrMapOvr>
    <a:masterClrMapping/>
  </p:clrMapOvr>
  <p:transition spd="slow"/>
</p:sld>
</file>

<file path=ppt/slides/slide14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AE7516-9CF8-4515-98EC-6DA1746E1F16}"/>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صلَّوا تزلزل الموضع الذي كانُوا مُجتَمِعين فيهِ، وامتلأوا جميعهم مِن الرُّوح القُدُس، وطفقوا ينادون بكلمة اللَّه بمُجاهرة.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43896851"/>
      </p:ext>
    </p:extLst>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37788" y="45720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( 47 : 8 ، 9 )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يمينك مملوءة عدلاً. فليفرح جبل صهيون. ولتتهلَّل بنات اليهودية من أجل أحكامك يارب.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56260431"/>
      </p:ext>
    </p:extLst>
  </p:cSld>
  <p:clrMapOvr>
    <a:masterClrMapping/>
  </p:clrMapOvr>
  <p:transition spd="slow"/>
</p:sld>
</file>

<file path=ppt/slides/slide14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( 18 : 35 ـ 43 )</a:t>
            </a:r>
          </a:p>
        </p:txBody>
      </p:sp>
      <p:sp>
        <p:nvSpPr>
          <p:cNvPr id="307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قرب مِن أريحا كان أعْمَى جالساً عند الطريق يَستَعطِي. فلمَّا سَمِعَ بجمع مُجتاز سأل: " ما هذا؟ " فأخبرُوهُ يسوعُ النَّاصريَّ عابراً. فصاح قائلاً: " يا يسوعُ ابن داود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80320510"/>
      </p:ext>
    </p:extLst>
  </p:cSld>
  <p:clrMapOvr>
    <a:masterClrMapping/>
  </p:clrMapOvr>
  <p:transition spd="slow"/>
</p:sld>
</file>

<file path=ppt/slides/slide1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1 الثلاثاء</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 19 ـ 2: 1 ـ 3 )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شئتم وسمعتم تأكلون خير الأرض. وإن أبيتم  وتمردتم تؤكلون بالسيف. لأن فم الرب قد تكلم.  كيف صارت صهيون المدينة الأمينة زانية؟ قد  كانت مملوءة إنصافا وفيها كان يبيت العدل، وأما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08862626"/>
      </p:ext>
    </p:extLst>
  </p:cSld>
  <p:clrMapOvr>
    <a:masterClrMapping/>
  </p:clrMapOvr>
  <p:transition spd="slow"/>
</p:sld>
</file>

<file path=ppt/slides/slide14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FE3183-5A0D-4FE2-8A47-12487EA3210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ارحَمنِي! ". فزجرهُ المُتقدِّمُونَ ليسكُتَ، أمَّا هو فكان يزداد صياحاً: " يا ابن داود ارحَمنِي! ". فوقفَ يسوعُ وأمرَ أنْ يُقدَّمَ إليهِ. فلمَّا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قرب منه سأله: " ماذا تُريدُ أنْ أصنعَ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70857973"/>
      </p:ext>
    </p:extLst>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D0E0B2-4A43-49BF-B792-D05706DBED46}"/>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بكَ؟ " فقالَ لهُ: " يارب، أن أُبصِرَ! ". فقالَ لهُ يسوعُ: " أَبصَرَ. إيمانُكَ خلصك ". فلوقته أَبصرَ،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49212742"/>
      </p:ext>
    </p:extLst>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وتبعهُ وهو يُمجِّدُ اللَّهَ. والشَّعب جميعه لمَّا رأوا سبَّحُوا اللَّهَ.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35599733"/>
      </p:ext>
    </p:extLst>
  </p:cSld>
  <p:clrMapOvr>
    <a:masterClrMapping/>
  </p:clrMapOvr>
  <p:transition spd="slow"/>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3352384"/>
      </p:ext>
    </p:extLst>
  </p:cSld>
  <p:clrMapOvr>
    <a:masterClrMapping/>
  </p:clrMapOvr>
  <p:transition advClick="0" advTm="0"/>
</p:sld>
</file>

<file path=ppt/slides/slide14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939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4 الجمعة</a:t>
            </a:r>
            <a:endParaRPr lang="en-US" dirty="0">
              <a:latin typeface="Times New Roman (Headings)"/>
            </a:endParaRPr>
          </a:p>
        </p:txBody>
      </p:sp>
      <p:sp>
        <p:nvSpPr>
          <p:cNvPr id="59395" name="Title 1"/>
          <p:cNvSpPr txBox="1">
            <a:spLocks/>
          </p:cNvSpPr>
          <p:nvPr/>
        </p:nvSpPr>
        <p:spPr bwMode="auto">
          <a:xfrm>
            <a:off x="0" y="3724835"/>
            <a:ext cx="9144000" cy="656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التثنية لموسى النبي ( 10 :12 ـ 11 :1 ـ 28 )</a:t>
            </a:r>
          </a:p>
        </p:txBody>
      </p:sp>
      <p:sp>
        <p:nvSpPr>
          <p:cNvPr id="5939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والآن يا إسرائيل، ما الذي يطلبه منك الرب إلهك إلا  أن تتقي الرب إلهك سالكا في كل طرقه، وتحبه،  وتعبد الرب إلهك بكل قلبك وكل نفسك. وتحفظ  وصاياه ورسومه التي أنا آمرك بها اليوم لكي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3A1B45-6666-492B-9C20-285777F3945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تصيب خيرا لأن للرب إلهك السماوات وسماوات  السماوات والأرض وكل ما فيها لكنه لزم آباءك  فأحبهم، واصطفى ذريتهم من بعدهم وهي أنتم من  بين الشعوب إلى يومنا هذا، فاختنوا قلف قلوبكم،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95835679"/>
      </p:ext>
    </p:extLst>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04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ورقابكم لا تقسوها أيضا لأن الرب إلهكم هو إله  الآلهة ورب الأرباب، الإله العظيم الجبار الرهيب  الذي لا يحابي الوجوه ولا يقبل رشوة، قاضي حق  اليتيم والأرملة، ومحب الغريب يرزقه طعاما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0830B4E-C038-4C7E-B455-6E911F6456B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وكسوة. فأحبوا الغريب لأنكم كنتم غرباء في أرض  مصر. الرب إلهك تتقي، وإياه تعبد، وبه تلتصق،  وباسمه تحلف. هو فخرك، وهو إلهك الذي صنع  معك تلك العظائم والمخاوف التي رأتها عيناك. وفي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45506841"/>
      </p:ext>
    </p:extLst>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333BCE2-C2D0-43FE-AEC7-94C4B20282D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سبعين نفسا إنحدر آباؤك إلى مصر، والآن قد  صيرك الرب إلهك مثل نجوم السماء كثرة. فأحبب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51982780"/>
      </p:ext>
    </p:extLst>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4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إلهك واحفظ ما استحفظك من رسومه  وأحكامه ووصاياه كل الأيام. اعلموا اليوم أن ليس  الكلام مع بنيكم الذين لم يعلموا ولم يروا تأديب  الرب إلهكم، وعظمته ويده القديرة وذراعه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F8F2DA-07FA-4493-B6D5-F83713876752}"/>
              </a:ext>
            </a:extLst>
          </p:cNvPr>
          <p:cNvSpPr txBox="1"/>
          <p:nvPr/>
        </p:nvSpPr>
        <p:spPr>
          <a:xfrm>
            <a:off x="0" y="4381500"/>
            <a:ext cx="9144000" cy="3000821"/>
          </a:xfrm>
          <a:prstGeom prst="rect">
            <a:avLst/>
          </a:prstGeom>
          <a:noFill/>
        </p:spPr>
        <p:txBody>
          <a:bodyPr vert="horz" rtlCol="0">
            <a:spAutoFit/>
          </a:bodyPr>
          <a:lstStyle/>
          <a:p>
            <a:pPr algn="justLow" rtl="1">
              <a:lnSpc>
                <a:spcPct val="90000"/>
              </a:lnSpc>
            </a:pPr>
            <a:r>
              <a:rPr lang="ar-EG" sz="4200" b="1" dirty="0">
                <a:solidFill>
                  <a:srgbClr val="FFFFFF"/>
                </a:solidFill>
                <a:latin typeface="Times New Roman (Headings)"/>
                <a:cs typeface="+mj-cs"/>
              </a:rPr>
              <a:t>الآن فإنما فيها قتلة فضتك صارت زغلا وخمرك  مغشوشة بماء. رؤساؤك متمردون وشركاء للصوص، كل واحد منهم يحب الرشوة ويتبع العطايا، لا ينصفون اليتيم، ودعوى الأرملة لا تصل إليهم.</a:t>
            </a:r>
            <a:br>
              <a:rPr lang="ar-EG" sz="4200" b="1" dirty="0">
                <a:solidFill>
                  <a:srgbClr val="FFFFFF"/>
                </a:solidFill>
                <a:latin typeface="Times New Roman (Headings)"/>
                <a:cs typeface="+mj-cs"/>
              </a:rPr>
            </a:br>
            <a:r>
              <a:rPr lang="ar-EG" sz="4200" b="1" dirty="0">
                <a:solidFill>
                  <a:srgbClr val="FFFFFF"/>
                </a:solidFill>
                <a:latin typeface="Times New Roman (Headings)"/>
                <a:cs typeface="+mj-cs"/>
              </a:rPr>
              <a:t> </a:t>
            </a:r>
            <a:endParaRPr lang="en-GB" sz="4200" b="1" dirty="0">
              <a:solidFill>
                <a:srgbClr val="FFFFFF"/>
              </a:solidFill>
              <a:latin typeface="Times New Roman (Headings)"/>
              <a:cs typeface="+mj-cs"/>
            </a:endParaRPr>
          </a:p>
        </p:txBody>
      </p:sp>
    </p:spTree>
    <p:extLst>
      <p:ext uri="{BB962C8B-B14F-4D97-AF65-F5344CB8AC3E}">
        <p14:creationId xmlns:p14="http://schemas.microsoft.com/office/powerpoint/2010/main" val="3669067490"/>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B04366E-7FB4-4603-AB5A-CA9FC9B9372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المبسوطة. وآياته وأعماله التي صنعها في مصر  بفرعون ملك مصر وبكل أرضه. وما صنع بجيش  المصريين وخيلهم ومراكبهم، إذ غطاهم ماء بحر  القلزم حين لحقوكم، فأبادهم الرب إلى يومنا هذا،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61814031"/>
      </p:ext>
    </p:extLst>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FFF16A4-6C0C-4847-AB98-3DEE3FE0E94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وما صنع لكم في البرية إلى أن جئتم هذا الموضع،  وما صنع بداثان وأبيرام إبني ألياب ابن رأوبين، إذ</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13273614"/>
      </p:ext>
    </p:extLst>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4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فتحت الأرض فاها فابتلعتهما هما وبيوتهما  وأخبيتهما وكل ما لهما فيما بين كل إسرائيل إنما  عيونكم هي التي أبصرت جميع أعمال الرب  العظيمة التي صنعها. فاحفظوا جميع الوصايا التي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AB1A93-6BC5-4B5B-9B53-35AC424AD0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أنا آمركم بها اليوم لكي تتشددوا وتدخلوا وتملكوا  الأرض التي أنتم عابرون إليها لتمتلكوها. ولكي  تطول أيامكم على الأرض التي أقسم الرب لآبائكم  أن يعطيها لهم ولنسلهم، أرضا تدر لبنا وعسلا،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50308225"/>
      </p:ext>
    </p:extLst>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FA681D-5B87-4FB0-A08E-CFFFEBEC54F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فإن الأرض التي أنت داخل لتمتلكها ليست كأرض  مصر التي خرجت منها، حيث كنت تزرع زرعك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22865071"/>
      </p:ext>
    </p:extLst>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وتسقيه بنفسك كمزارع البقول، لكن الأرض التي  أنتم عابرون إليها لتملكوها، هي أرض جبال  وأودية من مطر السماء تشرب ماء، أرض يتعهدها  الرب إلهك، وعينا الرب إلهك عليها دائما من أول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42CEFF-705A-47A5-9475-4C7B3EBA77A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السنة إلى آخرها. فإن سمعتم لوصاياي التي أنا  آمركم بها اليوم فأحببتم الرب إلهكم وعبدتموه بكل  قلوبكم وبكل نفوسكم آتيت أرضكم مطرها في  أوانه: المبكر والمتأخر. فتجمع برك وخمرك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93684804"/>
      </p:ext>
    </p:extLst>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655D3E-8EE8-4FF4-B3C2-59CAE0B3A6F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وزينك. وأنبت عشبا في صحرائك لبهائمك، فتأكل  أنت وتشبع. إحذروا أن تغوى قلوبكم فتضلوا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92166986"/>
      </p:ext>
    </p:extLst>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45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وتعبدوا آلهة غريبة وتسجدوا لها. فيشتد غضب  الرب عليكم، فيحبس السماء فلا يكون مطر،  والأرض لا تخرج أكلها، فتبيدون بسرعة عن  الأرض الصالحة التي يعطيكم الرب. فاجعلوا كلماتي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FFF558-B7D7-4DD8-906F-566F77BBC29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هذه في قلوبكم وفي نفوسكم، واعقدوها علامة  على أيديكم، ولتكن عصائب بين عيونكم، وعلموها  بنيكم، وتدارسوها إذا جلستم في بيوتكم، وإذا  مشيتم في الطريق، وإذا نمتم، وإذا قمتم، واكتبوها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1754260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26E517D-3186-4F42-BAB0-9BAD0DA27F30}"/>
              </a:ext>
            </a:extLst>
          </p:cNvPr>
          <p:cNvSpPr txBox="1"/>
          <p:nvPr/>
        </p:nvSpPr>
        <p:spPr>
          <a:xfrm>
            <a:off x="0" y="4419600"/>
            <a:ext cx="9144000" cy="2931572"/>
          </a:xfrm>
          <a:prstGeom prst="rect">
            <a:avLst/>
          </a:prstGeom>
          <a:noFill/>
        </p:spPr>
        <p:txBody>
          <a:bodyPr vert="horz" rtlCol="0">
            <a:spAutoFit/>
          </a:bodyPr>
          <a:lstStyle/>
          <a:p>
            <a:pPr algn="justLow" rtl="1">
              <a:lnSpc>
                <a:spcPct val="90000"/>
              </a:lnSpc>
            </a:pPr>
            <a:r>
              <a:rPr lang="ar-EG" sz="4100" b="1" dirty="0">
                <a:solidFill>
                  <a:srgbClr val="FFFFFF"/>
                </a:solidFill>
                <a:latin typeface="Times New Roman (Headings)"/>
                <a:cs typeface="+mj-cs"/>
              </a:rPr>
              <a:t>لذلك يقول السيد رب الجنود الويل </a:t>
            </a:r>
            <a:r>
              <a:rPr lang="ar-EG" sz="4100" b="1" dirty="0">
                <a:solidFill>
                  <a:srgbClr val="FFFFFF"/>
                </a:solidFill>
                <a:latin typeface="Times New Roman (Headings)"/>
                <a:cs typeface="Times New Roman" panose="02020603050405020304" pitchFamily="18" charset="0"/>
              </a:rPr>
              <a:t>لأقوياء إسرائيل، لم يزل غضبي على الذين  يقاومونني، وأنتقم من أعدائي، وأرد يدي عليك، وأسبكك بطهارة. وأهلك غير السامعين، وأنزع منك كل آثامك وجميع المتعظمين. </a:t>
            </a:r>
            <a:br>
              <a:rPr lang="ar-EG" sz="4100" b="1" dirty="0">
                <a:solidFill>
                  <a:srgbClr val="FFFFFF"/>
                </a:solidFill>
                <a:latin typeface="Times New Roman (Headings)"/>
                <a:cs typeface="Times New Roman" panose="02020603050405020304" pitchFamily="18" charset="0"/>
              </a:rPr>
            </a:b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65727685"/>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36428C-16A0-4A0E-B48D-EFD1BD17FFC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عضائد بيوتكم وعلى أبوابكم، لكي تطول  أيامكم وأيام بنيكم على الأرض التي أقسم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13628824"/>
      </p:ext>
    </p:extLst>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55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لأبائكم أن يعطيها لهم، ما دامت السماء على  الأرض. فإنكم إن حفظتم جميع هذه الوصايا التي أنا  آمركم بها وعملتم بها، فأحببتم الرب إلهكم وسرتم  في طرقه كلها معتصمين به. يطرد الرب جميع هذه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494E3D-C605-4F6A-8D4B-5790B41B06E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الأمم من أمام وجوهكم، فترثون أمما أكثر وأعظم  منكم كل موضع تطأه أخامص أقدامكم يكون لكم،  من البرية ولبنان، من النهر، نهر الفرات إلى البحر  الغربي يكون تخمكم. لا يقف إنسان في وجوهكم.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07860648"/>
      </p:ext>
    </p:extLst>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0C38A4-7D9B-43C4-A04C-32290438474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فإن الرب إلهكم يلقي ذعركم ورهبتكم على كل  الأرض التي تطأونها كما وعدكم. أنظروا.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81798947"/>
      </p:ext>
    </p:extLst>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5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إني تال عليكم اليوم بركة ولعنة، البركة إن سمعتم  لوصايا الرب إلهكم التي أنا آمركم بها اليوم،  واللعنة إن لم تسمعوا لوصايا الرب إلهكم، وزغتم  عن الطريق التي أنا سانها لكم اليوم إلى اتباع آلهة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CE1C5D-8125-4E0E-827F-79F3DF010D70}"/>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غريبة لم تعرفوها.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95741800"/>
      </p:ext>
    </p:extLst>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758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( 29: 13 ـ 23 )</a:t>
            </a:r>
          </a:p>
        </p:txBody>
      </p:sp>
      <p:sp>
        <p:nvSpPr>
          <p:cNvPr id="67587"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فقال السيد بما أن هذا الشعب يتقرب إلي بفيه  ويكرمني بشفتيه، وقلبه بعيد عني، وإنما مخافته  لي وصية بشر تعلمها لذلك هأنذا أعود أصنع بهذا  الشعب عجبا عجابا، فحكمة حكمائه تضمحل، وعقل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4245F35-1E63-4B89-B5AE-2DD33889614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عقلائه يفنى ويل للذين يتعمقون ليكتموا عن الرب  مشورتهم، فأعمالهم في الظلام، وهم يقولون من  يرانا ومن يعلم بنا؟ يا لعوجكم أيحسب الجابل  كالطين حتى يقول المصنوع عن صانعه: " 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84415882"/>
      </p:ext>
    </p:extLst>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20370FB-EFBD-455F-95BF-C91DA2ADDE9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يصنعني ". ويقول المجبول عن جابله: " 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87295482"/>
      </p:ext>
    </p:extLst>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86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عقل له "؟ أليس عما قليل يتحول لبنان كرملا،  والكرمل يحسب غابا؟ وفي ذلك اليوم يسمع الصم  أقوال الكتاب وتبصر عيون العمي بعد السواد  والظلام. ويزداد البائسون سرورا بالرب، ويبتهج</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وأعيد قضائك كما في </a:t>
            </a:r>
            <a:r>
              <a:rPr lang="ar-EG" sz="4400" b="1" dirty="0">
                <a:solidFill>
                  <a:srgbClr val="FFFFFF"/>
                </a:solidFill>
                <a:latin typeface="Times New Roman (Headings)"/>
                <a:cs typeface="+mj-cs"/>
              </a:rPr>
              <a:t>الأول، ومشيريك كما في البداءة. وبعد ذلك تدعين  مدينة العدل، القرية الأمينة. تفتدى صهيون بالإنصاف،</a:t>
            </a:r>
            <a:r>
              <a:rPr lang="ar-EG" sz="4400" b="1" dirty="0">
                <a:solidFill>
                  <a:srgbClr val="FFFFFF"/>
                </a:solidFill>
                <a:latin typeface="Times New Roman (Headings)"/>
                <a:cs typeface="Times New Roman" panose="02020603050405020304" pitchFamily="18" charset="0"/>
              </a:rPr>
              <a:t> </a:t>
            </a:r>
            <a:r>
              <a:rPr lang="ar-EG" sz="4400" b="1" dirty="0">
                <a:solidFill>
                  <a:srgbClr val="FFFFFF"/>
                </a:solidFill>
                <a:latin typeface="Times New Roman (Headings)"/>
                <a:cs typeface="+mj-cs"/>
              </a:rPr>
              <a:t>والتائبون منها بالعدل والعصاة والخطاة يحطمون جميعا </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4581484"/>
      </p:ext>
    </p:extLst>
  </p:cSld>
  <p:clrMapOvr>
    <a:masterClrMapping/>
  </p:clrMapOvr>
  <p:transition spd="slow"/>
</p:sld>
</file>

<file path=ppt/slides/slide14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5ACD90-D458-4592-A5C9-63EBD739F13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المساكين من البشر بقدوس إسرائيل لأن الجائر قد  انقرض، والساخر قد فني، واستؤصل كل الذين  يسهرون لأجل الإثم، الذين يؤثمون الإنسان لأجل  كلمة، وينصبون الفخ لمن يفحمهم لدى الباب،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5398069"/>
      </p:ext>
    </p:extLst>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0C1277-8505-49A4-9C5A-0F89F8BB534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ويصرعون الصديق بأكاذيبهم. لذلك هكذا قال لآل  يعقوب الرب الذي افتدى إبراهيم: " إن يعقوب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11652155"/>
      </p:ext>
    </p:extLst>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963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الآن لا يخجل، ولا يصفر وجهه. ولكن متى رأى  أولاده الذين هم أعمال يدي في وسطه فإنهم  يقدسون اسمي، ويقدسون قدوس يعقوب،  ويخشون إله إسرائيل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8"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( 21: 1 ـ 34 )</a:t>
            </a:r>
          </a:p>
        </p:txBody>
      </p:sp>
      <p:sp>
        <p:nvSpPr>
          <p:cNvPr id="70659"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وقال: إسمعوا قولي، ولتكن لي منكم  هذه التعزية إصبروا علي فأتكلم، وبعد كلامي  تسخرون ألعل شكواي من إنسان؟ وإلا فكيف لا  تحصر روحي؟ التفتوا إلي واندهشوا واجعلوا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DEA5EB2-723E-473D-8309-849E9421D9E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أيديكم على أفواهكم. فإني كلما تذكرت ارتعت، وأخذ  جسمي الارتعاش. لماذا يحيا المنافقون ويسنون؟  ولماذا يعظم اقتدارهم؟ ذريتهم قائمة أمامهم،  وقومهم وأعقابهم لدى أعينهم. بيوتهم آمنة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18473238"/>
      </p:ext>
    </p:extLst>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10F5DB-A471-4212-98EB-59D016967678}"/>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الفزع، وقضيب الله لا يعلوهم. ثورهم يلقح ولا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90821778"/>
      </p:ext>
    </p:extLst>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68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يخطيء. وبقرتهم تلد ولا تسقط. يسرحون صبيانهم  كسرب، وأطفالهم يرقصون. ينشدون بالدف  والكنارة، ويطربون بصوت المزمار. يقضون  أيامهم في الرغد. ثم في لحظة يهبطون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26B7EB8-ECB0-4625-9140-169671448DC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الهاوية. يقولون لله: أبعد عنا، فإن معرفة طرقك لا  نبتغيها. من هو القدير حتى نعبده، وما فائدتنا أن  نتوسل إليه غير أن سعادتهم ليست في أيديهم فبعدا  لمسورة المنافقين. كم ينطفئ مصباح المنافقين،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92768213"/>
      </p:ext>
    </p:extLst>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B7FD45-06A4-474D-822F-48FEEF9C5DD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ويغشاهم العطب ويقسم الله في غضبه لكل نصيبا،  فيمسون كالتين في وجه الريح، وكالغبار الذي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11809660"/>
      </p:ext>
    </p:extLst>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270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تهفو به الزوبعة. يدخر الله إثم المنافق لبنيه، بل  إياه يكافئ فيعلم وعيناه تريان تلهفه، فيتجرع  غضب القدير لأنه ما هي بقيته في بيته من بعده،  وقد حتمت عدة شهوره؟ أفالله يلقن علما، وهو</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FF2486-A7A7-44D2-85DB-0FDE09862BB4}"/>
              </a:ext>
            </a:extLst>
          </p:cNvPr>
          <p:cNvSpPr txBox="1"/>
          <p:nvPr/>
        </p:nvSpPr>
        <p:spPr>
          <a:xfrm>
            <a:off x="0" y="4381500"/>
            <a:ext cx="9144000" cy="3000821"/>
          </a:xfrm>
          <a:prstGeom prst="rect">
            <a:avLst/>
          </a:prstGeom>
          <a:noFill/>
        </p:spPr>
        <p:txBody>
          <a:bodyPr vert="horz" rtlCol="0">
            <a:spAutoFit/>
          </a:bodyPr>
          <a:lstStyle/>
          <a:p>
            <a:pPr algn="justLow" rtl="1">
              <a:lnSpc>
                <a:spcPct val="90000"/>
              </a:lnSpc>
            </a:pPr>
            <a:r>
              <a:rPr lang="ar-EG" sz="4200" b="1" dirty="0">
                <a:solidFill>
                  <a:srgbClr val="FFFFFF"/>
                </a:solidFill>
                <a:latin typeface="Times New Roman (Headings)"/>
                <a:cs typeface="+mj-cs"/>
              </a:rPr>
              <a:t>والذين تركوا الرب يستأصلون. فإنهم يخجلون من الأصنام التي اشتهيتموها. وتخزون من الجنات التي اخترتموها. إذ تصيرون كبطمة قد ذبل ورقها، وكجنة لا ماء بها. ويصير القوي كالمشاقة وعمله كالشرارة،</a:t>
            </a:r>
            <a:br>
              <a:rPr lang="ar-EG" sz="4200" b="1" dirty="0">
                <a:solidFill>
                  <a:srgbClr val="FFFFFF"/>
                </a:solidFill>
                <a:latin typeface="Times New Roman (Headings)"/>
                <a:cs typeface="+mj-cs"/>
              </a:rPr>
            </a:br>
            <a:r>
              <a:rPr lang="ar-EG" sz="4200" b="1" dirty="0">
                <a:solidFill>
                  <a:srgbClr val="FFFFFF"/>
                </a:solidFill>
                <a:latin typeface="Times New Roman (Headings)"/>
                <a:cs typeface="+mj-cs"/>
              </a:rPr>
              <a:t> </a:t>
            </a:r>
          </a:p>
        </p:txBody>
      </p:sp>
    </p:spTree>
    <p:extLst>
      <p:ext uri="{BB962C8B-B14F-4D97-AF65-F5344CB8AC3E}">
        <p14:creationId xmlns:p14="http://schemas.microsoft.com/office/powerpoint/2010/main" val="4111409613"/>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A2392D6-4210-4026-9322-2E7131A1D19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الذي يدين المرتفعين؟ هذا يموت في معظم وفره  وقد عمته الدعة والطمانينة والسمن يكسو جنبيه،  ويسقي مخ عظامه. وذاك يموت في مرارة نفسه  ولم يذق طيبا. وكلاهما يضطجعان في التراب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02967461"/>
      </p:ext>
    </p:extLst>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57B040D-CFD2-442D-A4AE-2FDBA8A3B28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فيكسوهما الدود. إني لأعلم أفكاركم وما تتهمونني  به ظلما إنكم تقولون: أين دار المعتصب؟ وأين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97205571"/>
      </p:ext>
    </p:extLst>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373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خباء مساكن المنافقين؟ هلا سألتم عابري الطريق،  حتى تجهلوا إشاراتهم؟ إن الشرير يبقى إلى يوم  العطب، وإلى يوم النقم يساقون. فمن الذي يبين له  طريقه ومن يكافته على ما صنع؟ إنه يقاد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8E3E30-48D1-4846-B8B8-DBF3CAB86A7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المقابر، وفي قبره يحرس يطيب له مدر الوادي.  ووراءه يتقاطر كل بشر، وأمامه جم لا يحصى فما  بالكم تعزونني عبثا، وما بقيت أجوبتكم إلا خداعا؟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26941922"/>
      </p:ext>
    </p:extLst>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475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دانيال النبي بالتتمة ( 14: 1 ـ 42 )</a:t>
            </a:r>
          </a:p>
        </p:txBody>
      </p:sp>
      <p:sp>
        <p:nvSpPr>
          <p:cNvPr id="7475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دانيال نديما للملك ومكرما فوق جميع  أصدقائه. وكان لأهل بابل صنم اسمه بال، وكانوا  ينفقون له كل يوم اثني عشر إردبا من السميد  وأربعين شاة وستة مكاييل من الخمر. وكان الملك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B78CD9-772A-430F-9334-EC8DD543B6D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يعبده وينطلق كل يوم فيسجد له. أما دانيال فكان  يسجد لإلهه. فقال له الملك: " لماذا لا تسجد لبال؟  ". فقال: " لأني لا أعبد أصناما صنعة الأيدي، بل  الإله الحي خالق السماوات والأرض الذي 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57272602"/>
      </p:ext>
    </p:extLst>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E03454-759E-479C-B228-6A106DFECCEC}"/>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السلطان على كل ذي جسد "، فقال الملك: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49146906"/>
      </p:ext>
    </p:extLst>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57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أتحسب أن بالا ليس بإله حي، أو لا ترى كم يأكل  ويشرب كل يوم؟ ". فضحك دانيال وقال: " لا تضل  أيها الملك فإن هذا باطنه طين وظاهره نحاس فلم  يأكل ولم يشرب قط ". فغضب الملك ودعا كهنته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D54E35-CA23-4F9F-B328-A2D636B6A6A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وقال لهم: " إن لم تقولوا لي من الذي يأكل هذه  النفقة تموتون. وإن بينتم أن بالا يأكل هذه يموت  دانيال لأنه جدف على بال ". فقال دانيال للملك: "  ليفعل كما تقول ". وكان كهنة بال سبعين كاهنا 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0771493"/>
      </p:ext>
    </p:extLst>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A1AD53-3163-435D-B459-9B673A9CAC4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خلا النساء والأولاد، فأتى الملك ودانيال إلى بيت  بال. فقال كهنة بال: " ها إننا ننصرف إلى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297382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فيحترقان كلاهما معا وليس من يطفئ. ويكون في آخر الأيام أن جبل بيت الرب يكون ثابتا في رأس الجبال، </a:t>
            </a:r>
            <a:r>
              <a:rPr lang="ar-EG" sz="4400" b="1" dirty="0">
                <a:solidFill>
                  <a:srgbClr val="FFFFFF"/>
                </a:solidFill>
                <a:latin typeface="Times New Roman (Headings)"/>
                <a:cs typeface="+mj-cs"/>
              </a:rPr>
              <a:t>ويرتفع فوق التلال، وتنتظره جميع الأمم. وينطلق شعوب كثيرون، ويقولون: هلموا نصعد </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768029319"/>
      </p:ext>
    </p:extLst>
  </p:cSld>
  <p:clrMapOvr>
    <a:masterClrMapping/>
  </p:clrMapOvr>
  <p:transition spd="slow"/>
</p:sld>
</file>

<file path=ppt/slides/slide14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68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الخارج، وأنت أيها الملك ضع الأطعمة وامزج  الخمر وضعها ثم أغلق الباب، واختم عليه بخاتمك.  وفي الغد ارجع فإن لم تجد بالا قد أكل الجميع فإننا  نموت، وإلا فيموت دانيال الذي افترى علينا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39F1B9-F1CB-4BA6-9566-E6E29AEDC7D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وكانوا يستخفون بالأمر، لأنهم كانوا قد صنعوا  تحت المائدة مدخلا خفيا يدخلون منه كل يوم  ويلتهمون الجميع فلما خرجوا وضع الملك الأطعمة  لبال، فأمر دانيال غلمانه فأتوا برماد وذروه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97681567"/>
      </p:ext>
    </p:extLst>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4B5907-9E6C-4F27-B59B-6FEED9EC846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الهيكل كله بحضرة الملك وحده، ثم خرجوا وأغلقوا  الباب وختموا عليه بخاتم الملك وانصرفوا.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89940629"/>
      </p:ext>
    </p:extLst>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78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فلما كان الليل دخل الكهنة كعادتهم هم ونساؤهم  وأولادهم وأكلوا الجميع وشربوا وبكر الملك في  الغد ودانيال معه. فقال: " أسالمة الخواتيم يا  دانيال؟ " فقال: " سالمة أيها الملك ". ولما فتحت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D029B4-D27E-46AF-BE85-67EB46933B1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الأبواب نظر الملك إلى المائدة فهتف بصوت عال:  " عظيم أنت يا بال ولا مكر عندك ". فضحك دانيال  وأمسك الملك لئلا يدخل إلى داخل وقال: " انظر  البلاط واعرف ما هذه الآثار ". فقال الملك: " إني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28616746"/>
      </p:ext>
    </p:extLst>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88C2AA-5E82-40D9-ACA3-A2189858589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أرى آثار رجال ونساء وأولاد .". وغضب الملك  حينئذ قبض على الكهنة ونسائهم وأولادهم،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79056731"/>
      </p:ext>
    </p:extLst>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88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فأروه الأبواب الخفية التي يدخلون منها ويأكلون  ما على المائدة. فقتلهم الملك وأسلم بالا إلى يد  دانيال فحطمه هو وهيكله. وكان في بابل تنين  عظيم، وكان أهلها يعبدونه. فقال الملك لدانيال: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F960AE-190A-45CD-96DB-281A9D5C1E4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أتقول عن هذا أيضا إنه نحاس؟ ها إنه حي يأكل  ويشرب ولا تستطيع أن تقول إنه ليس إلها حيا.  فاسجد له ". فقال دانيال: " إني إنما أسجد للرب  إلهي لأنه هو الإله الحي. وأنت أيها الملك اجعل لي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63623957"/>
      </p:ext>
    </p:extLst>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A543DF-9942-4928-9D25-FA2D989B15C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سلطانا فأقتل التنين بلا سيف ولا عصا ". فقال  الملك: " قد جعلت لك .". فأخذ دانيال زفتا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08216020"/>
      </p:ext>
    </p:extLst>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98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وشحما وشعرا وطبخها معا وصنع أقرارا وجعلها  في فم التنين، فأكلها التنين فانشق فقال: " انظروا  معبوداتكم ". فلما سمع بذلك أهل بابل غضبوا جدا  واجتمعوا على الملك وقالوا: " إن الملك قد صار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DADE4D4-99CC-4C64-8EBF-37B11F5A3C8A}"/>
              </a:ext>
            </a:extLst>
          </p:cNvPr>
          <p:cNvSpPr txBox="1"/>
          <p:nvPr/>
        </p:nvSpPr>
        <p:spPr>
          <a:xfrm>
            <a:off x="0" y="4381500"/>
            <a:ext cx="9144000" cy="1938992"/>
          </a:xfrm>
          <a:prstGeom prst="rect">
            <a:avLst/>
          </a:prstGeom>
          <a:noFill/>
        </p:spPr>
        <p:txBody>
          <a:bodyPr vert="horz" rtlCol="0">
            <a:spAutoFit/>
          </a:bodyPr>
          <a:lstStyle/>
          <a:p>
            <a:pPr algn="justLow" rtl="1"/>
            <a:r>
              <a:rPr lang="ar-EG" sz="6000" b="1" dirty="0">
                <a:solidFill>
                  <a:srgbClr val="FFFFFF"/>
                </a:solidFill>
                <a:latin typeface="Times New Roman (Headings)"/>
                <a:cs typeface="+mj-cs"/>
              </a:rPr>
              <a:t>إلى جبل الرب، إلى بيت إله يعقوب، وهو يعلمنا طرقه  فنسلك فى سبله.</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2566245078"/>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D7A2277-187A-4269-A3F2-51A459A86D1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يهوديا فحطم بالا وقتل التيين وذبح الكهنة ". وأتوا  إلى الملك وقالوا له: " أسلم إلينا دانيال وإلا قتلناك  أنت وآلك ". فلما رأهم الملك ثائرين به اضطر  فأسلم دانيال إليهم فألقوه في جب الأسود فكان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1311838"/>
      </p:ext>
    </p:extLst>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1C8AD2F-1CD6-4F87-8914-3867A14A110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هناك ستة أيام. وكان في الجب سبعة أسود يلقى  لها كل يوم جثتان ونعجتان، فلم يلق</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14517930"/>
      </p:ext>
    </p:extLst>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8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لها حينئذ شيء لكي تفترس دانيال. وكان حبقوق  النبي في أرض يهوذا، وكان قد طبح طبيخا وثرد  خبزا في جفنة، وانطلق إلى الصحراء ليحمله  للحصادين. فقال ملاك الرب لحبقوق: " إحمل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266BA0-E165-4020-B1AF-4EB49B9D57C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الغذاء الذي معك إلى بابل إلى دانيال في جب  الأسود ". فقال حبقوق: " أيها السيد إني لم أر  بابل قط ولا أعرف الجب ". فأخذ ملاك الرب بجمته  وحمله بشعر رأسه ووضعه في بابل عند الجب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79598973"/>
      </p:ext>
    </p:extLst>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5DA9221-B6D2-490C-9429-388BFBFA3A7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باندفاع روحه. فنادى حبقوق قائلا: " يا دانيال يا  دانيال خذ الغذاء الذي أرسله لك الله ". فقال دانيال: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94635051"/>
      </p:ext>
    </p:extLst>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اللهم لقد ذكرتني ولم تخذل الذين يحبونك ".  وقام دانيال وأكل. ورد ملاك الرب حبقوق من  ساعته إلى موضعه. وفي اليوم السابع أتى الملك  ليبكي على دانيال. فدنا من الجب ونظر فإذا بدانيال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0EA7BC-1B8F-4237-BA83-27F3D016177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جالس فهتف بصوت عال وقال: " عظيم أنت أيها  الرب إله دانيال ولا إله غيرك ". ثم أخرجه من جب  الأسود. أما الذين سعوا به للهلاك فألقاهم في الجب  فافترسوا من ساعتهم أمامه فقال الملك: " ليتق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47156804"/>
      </p:ext>
    </p:extLst>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77B6C9E-915A-4371-8DEB-245819CDB0E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جميع سكان الأرض إله دانيال، فإنه المخلص  الصانع الآيات والعجائب في الأرض، وهو الذي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79446985"/>
      </p:ext>
    </p:extLst>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22"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أنقذ دانيال من جب الأسود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88374040"/>
      </p:ext>
    </p:extLst>
  </p:cSld>
  <p:clrMapOvr>
    <a:masterClrMapping/>
  </p:clrMapOvr>
  <p:transition spd="slow"/>
</p:sld>
</file>

<file path=ppt/slides/slide14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5"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( 27 : 7، 8 )</a:t>
            </a:r>
          </a:p>
        </p:txBody>
      </p:sp>
      <p:sp>
        <p:nvSpPr>
          <p:cNvPr id="13317" name="Content Placeholder 3"/>
          <p:cNvSpPr txBox="1">
            <a:spLocks/>
          </p:cNvSpPr>
          <p:nvPr/>
        </p:nvSpPr>
        <p:spPr bwMode="auto">
          <a:xfrm>
            <a:off x="0" y="4724400"/>
            <a:ext cx="91440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مبارك الرب الإله؛ لأنه سمع صوت دعائي. الرب هو عوني وناصري، عليه أتكل.</a:t>
            </a:r>
          </a:p>
        </p:txBody>
      </p:sp>
    </p:spTree>
  </p:cSld>
  <p:clrMapOvr>
    <a:masterClrMapping/>
  </p:clrMapOvr>
  <p:transition spd="slow"/>
</p:sld>
</file>

<file path=ppt/slides/slide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زكريا النبي ( 8: 7 ـ 13 )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هذا ما يقوله الرب الضابط الكل: إني هأنذا أخلص  شعبي من أرض المشارق ومن أرض مغرب  الشمس وآتي بهم فيسكنون في وسط أورشليم،  ويكونون لي شعبا، وأنا أكون لهم إلها بالحكم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44145617"/>
      </p:ext>
    </p:extLst>
  </p:cSld>
  <p:clrMapOvr>
    <a:masterClrMapping/>
  </p:clrMapOvr>
  <p:transition spd="slow"/>
</p:sld>
</file>

<file path=ppt/slides/slide14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( 4 : 31 ـ 37 )</a:t>
            </a:r>
          </a:p>
        </p:txBody>
      </p:sp>
      <p:sp>
        <p:nvSpPr>
          <p:cNvPr id="1434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ونزل إلى كفرناحوم، مدينة من الجليل، وكان  يعلمهم في السبوت. فبهتوا من تعليمه؛ لأن كلامه  كان بسلطان وكان يوجد في المجمع رجل به روح  شيطان نجس، فصاح بصوت عظيم قائلا: " ما لنا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4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0D4595A-9513-4D09-96A3-4F75DE2E609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ولك يا يسوع الناصري ؟ أتيت لتهلكنا أنا أعرفك  من أنت قدوس الله! ". فانتهره يسوع قائلا: "إخرس واخرج منه! ". فصرعه الشيطان في  الوسط وخرج منه ولم يؤلمه شيء فحدث خوف</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043339672"/>
      </p:ext>
    </p:extLst>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403779-6A28-42EB-B842-58B525CAA6B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عظيم على جميعهم، وكانوا يكلمون بعضهم بعضا  قائلين: " ما هذه الكلمة؟ لأنه بسلطان وقوة يأمر  الأرواح النجسة فتخرج ". فذاع صيت عنه في كل  موضع في الكورة المحيطة.</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15827919"/>
      </p:ext>
    </p:extLst>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4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4 الجمعة</a:t>
            </a:r>
            <a:endParaRPr lang="en-US" dirty="0"/>
          </a:p>
        </p:txBody>
      </p:sp>
      <p:sp>
        <p:nvSpPr>
          <p:cNvPr id="3277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العبرانيين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( 13 : 7 - 16 )</a:t>
            </a:r>
          </a:p>
          <a:p>
            <a:pPr marL="0" marR="0" lvl="0" indent="0" algn="ctr" defTabSz="914400" rtl="1" eaLnBrk="1" fontAlgn="base" latinLnBrk="0" hangingPunct="1">
              <a:lnSpc>
                <a:spcPct val="100000"/>
              </a:lnSpc>
              <a:spcBef>
                <a:spcPct val="0"/>
              </a:spcBef>
              <a:spcAft>
                <a:spcPct val="0"/>
              </a:spcAft>
              <a:buClrTx/>
              <a:buSzTx/>
              <a:buFontTx/>
              <a:buNone/>
              <a:tabLst/>
              <a:defRPr/>
            </a:pPr>
            <a:endPar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endParaRPr>
          </a:p>
        </p:txBody>
      </p:sp>
      <p:sp>
        <p:nvSpPr>
          <p:cNvPr id="32772" name="Content Placeholder 3"/>
          <p:cNvSpPr txBox="1">
            <a:spLocks/>
          </p:cNvSpPr>
          <p:nvPr/>
        </p:nvSpPr>
        <p:spPr bwMode="auto">
          <a:xfrm>
            <a:off x="0" y="4495800"/>
            <a:ext cx="914400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اذكروا مُدبريكم الذينَ كلموكم بكلمةِ اللهِ . تأملوا في عاقبةِ تصرفهم و اقتدوا بإيمانِهم . إنَّ يسوعَ المسيح هوَ هوَ أمس و اليوم و إلى مدى الدهر . لا تنقادوا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لتعاليمٍ متنوعةٍ غريبةٍ فإنهُ يَحسُن أن يثبت القلب بالنعمةِ لا بالأطعمةِ التي لا تنفع الذينَ يستعملونها . </a:t>
            </a:r>
            <a:endParaRPr kumimoji="0" lang="ar-EG"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29101C-A5F2-471E-B612-3BBE2D962C66}"/>
              </a:ext>
            </a:extLst>
          </p:cNvPr>
          <p:cNvSpPr txBox="1"/>
          <p:nvPr/>
        </p:nvSpPr>
        <p:spPr>
          <a:xfrm>
            <a:off x="0" y="4285526"/>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لنا مَذبحاً لا يحق للذينَ يَخدمونَ المسكنَ أن يأكلوا مِنهُ. لأنَّ أجسام الحيوانات التي يَدخلُ الحبر الأقدس بدمِها عن الخطيئةِ تـُحرقُ</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خارج المحلةِ . فلذلكَ يسوعَ أيضاً تألم خارج الباب ليُقدس الشعبَ بدمِه.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07487613"/>
      </p:ext>
    </p:extLst>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Content Placeholder 3"/>
          <p:cNvSpPr txBox="1">
            <a:spLocks/>
          </p:cNvSpPr>
          <p:nvPr/>
        </p:nvSpPr>
        <p:spPr bwMode="auto">
          <a:xfrm>
            <a:off x="17929" y="44196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فلنخرج إذاً إليهِ خارج المحلةِ حاملينَ عارَه . لأنهُ ليسَ لنا ها هنا مدينة باقية لكننا نطلبُ الآتية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فلنقرّب بهِ إذن ذبيحة الحمد لله كلِّ حينٍ هى ثمر الشفاه المُعترفة باسمِهِ لا تنسوا الإحسان و المواساه فإن الله يرتضى مثل هذه الذبائح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14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يوحنا الأولى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( 7:4ـ16)</a:t>
            </a:r>
          </a:p>
        </p:txBody>
      </p:sp>
      <p:sp>
        <p:nvSpPr>
          <p:cNvPr id="34819"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أيها الأحباء لنُحبُ بعضَنا بعضاً فإنَّ المحبة مِن اللهِ فكلُ مَن يُحبُ فهو موُلدَ مِنَ اللهِ و عارف به . و مَن لا يُحبُ فإنه لا يعرفُ اللهَ لأنَّ اللهَ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محبة . بهذا تتبين محبة اللهِ لنا أنَّ اللهَ أرسلَ ابنَه الوحيدَ إلى العالمِ لنحيا بهِ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0EB90C-FE14-4129-9BAB-8057A2DB90D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إنما المحبة في هذا أننا لم نكن نحن أحببنا اللهَ بلْ هو أحبنا فأرسلَ ابنه كفارة عن خطايانا . أيها الأحباء إنْ كانَ اللهُ قد أحبنا هكذا فعلينا نحن أيضاً أن نحبَ بعضَنا بعضاً . اللهُ لم يرهُ</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أحدٌ قط و لكنْ إن أحببنا بعضنا بعضاً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08599261"/>
      </p:ext>
    </p:extLst>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يثبتُ الله فينا و تكون محبته كامله فينا . و بهذا نعلم أنّا نثبتُ فيه و هو فينا بأنه أتانا مِن روحِه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نحنُ قد عاينا و نشهدُ أن الآبَ قد أرسلَ الابنَ مُخلصاً للعالمِ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F28328-4BF3-42B3-9DBE-73CC2056A56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والعدل. هذا ما يقوله الرب الضابط الكل: فلتتشدد  أيديكم أيها السامعون في هذه الأيام هذا الكلام من  أفواه الأنبياء؛ لأنه من يوم وضع أساس بيت الله  الضابط الكل ومنذ يوم بني الهيكل في تلك الأيام</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262803457"/>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EC0E55-B19A-46A1-BB91-197905F33D8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فكل مَن اعترف بأن يسوعَ هوَ ابنُ اللهِ فإنَّ اللهَ يَثبتُ فيهِ و هوَ في اللهِ . و نحنُ قد عَرفنا و آمنّا بالمحبةِ التي عند للهِ لنا . اللهُ محبة فمَن ثَبُتَ في المحبةِ فقد ثبت في اللهِ و اللهُ فيهِ</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04720893"/>
      </p:ext>
    </p:extLst>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( 17:22ـ24)</a:t>
            </a:r>
          </a:p>
        </p:txBody>
      </p:sp>
      <p:sp>
        <p:nvSpPr>
          <p:cNvPr id="38915" name="Content Placeholder 3"/>
          <p:cNvSpPr txBox="1">
            <a:spLocks/>
          </p:cNvSpPr>
          <p:nvPr/>
        </p:nvSpPr>
        <p:spPr bwMode="auto">
          <a:xfrm>
            <a:off x="0" y="4419600"/>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لما رجعتُ إلى أورشليمَ و كنتُ أصلي في الهيكلِ حدث لى إختطاف. فرأيتهُ يقول لي بادر و اخرج سريعاً مِن أورشليم فإنهم لا يَقبلونَ شهادتك لى . فقلتُ ياربُ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إنهم يعلمونَ أني كنتُ فى كل مجمع أحبسُ و أضربُ المؤمنينَ بكَ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FEBD6E1-BA6C-4D14-A7C6-2253E7193AF2}"/>
              </a:ext>
            </a:extLst>
          </p:cNvPr>
          <p:cNvSpPr txBox="1"/>
          <p:nvPr/>
        </p:nvSpPr>
        <p:spPr>
          <a:xfrm>
            <a:off x="0" y="4285526"/>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حينَ سُفكَ دمُ استفانوس شهيدك كنتُ أنا أيضاً واقفاً و مُوافقاً لقاتليه و حافظاً ثيابَ الذينَ قتلوه . فقالَ لي انطلق فإني سأرسلكَ إلى الأممِ بعيداً . فسمعوا لهُ إلى هذهِ</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الكلمةِ ثم رفعوا أصواتهم قائلينَ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1233512"/>
      </p:ext>
    </p:extLst>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Content Placeholder 3"/>
          <p:cNvSpPr txBox="1">
            <a:spLocks/>
          </p:cNvSpPr>
          <p:nvPr/>
        </p:nvSpPr>
        <p:spPr bwMode="auto">
          <a:xfrm>
            <a:off x="0" y="4531747"/>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ارفع عن الأرضِ مثل هذا لأنهُ ليس بجدير أن يحيا .  و بينما هم يصرخونَ و ينزعونَ ثيابَهم و يَذرون غباراً إلى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الجو . أمرَ قائدُ الألفِ أنْ يُؤتى به إلى المعسكرِ</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3600" b="1" i="0" u="none" strike="noStrike" kern="1200" cap="none" spc="0" normalizeH="0" baseline="0" noProof="0">
                <a:ln>
                  <a:noFill/>
                </a:ln>
                <a:solidFill>
                  <a:srgbClr val="FFFFFF"/>
                </a:solidFill>
                <a:effectLst/>
                <a:uLnTx/>
                <a:uFillTx/>
                <a:latin typeface="Calibri" panose="020F0502020204030204" pitchFamily="34" charset="0"/>
                <a:ea typeface="+mn-ea"/>
                <a:cs typeface="Arial" panose="020B0604020202020204" pitchFamily="34" charset="0"/>
              </a:rPr>
              <a:t>قَائِلًا أَنْ يُفْحَصَ بِضَرَبَاتٍ، لِيَعْلَمَ لأَيِّ سَبَبٍ كَانُوا يَصْرُخُونَ عَلَيْهِ هكَذَا.</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3" name="Title 1"/>
          <p:cNvSpPr txBox="1">
            <a:spLocks/>
          </p:cNvSpPr>
          <p:nvPr/>
        </p:nvSpPr>
        <p:spPr bwMode="auto">
          <a:xfrm>
            <a:off x="506412"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(2:27)</a:t>
            </a:r>
          </a:p>
        </p:txBody>
      </p:sp>
      <p:sp>
        <p:nvSpPr>
          <p:cNvPr id="20485"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استمع يا ربُ صوتَ تضرعي عند أستغاثتى بك و إذ أرفعُ يدي إلى هيكلِ قدسِكَ .  </a:t>
            </a:r>
          </a:p>
        </p:txBody>
      </p:sp>
    </p:spTree>
  </p:cSld>
  <p:clrMapOvr>
    <a:masterClrMapping/>
  </p:clrMapOvr>
  <p:transition spd="slow"/>
</p:sld>
</file>

<file path=ppt/slides/slide14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( 21:15ـ31)</a:t>
            </a:r>
          </a:p>
        </p:txBody>
      </p:sp>
      <p:sp>
        <p:nvSpPr>
          <p:cNvPr id="21508"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خرجَ يسوعُ مِن هناكَ و أتى إلى تخوم صُور و صيدا . وإذا بامرأةٍ كنعانيةٍ قد خرجت مِن تلكَ التخومِ تصيح و تقول : ارحمني أيها الربُ ابنُ داود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فإن ابنتي بها شيطانٌ يُعذبها جداً . فلم يُجبها بكلمةٍ.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4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AB61C8-EBFE-4E72-90B2-DB4372A41A90}"/>
              </a:ext>
            </a:extLst>
          </p:cNvPr>
          <p:cNvSpPr txBox="1"/>
          <p:nvPr/>
        </p:nvSpPr>
        <p:spPr>
          <a:xfrm>
            <a:off x="0" y="4303455"/>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فدنا تلاميذهُ و سألوهُ قائلينَ : اصرفها فإنها تصيحُ في إثرنا. فأجابَ و قالَ لهم لم اُرسلُ إلا إلى الخراف الضالةِ من ال إسرائيلَ . فأتت و سجدت لهُ قائلة اغثنى يا ربُ.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14744519"/>
      </p:ext>
    </p:extLst>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64638A-4782-464E-A9BA-2AA561BA6A6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 قائلاً ليسَ حسناً أن يُؤخذ خبزُ البنينَ و يلقى للكلابِ .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فقالت نعم يا ربُ فإن الكلابَ تأكلُ مِن الفتاتِ الذى يسقطِ مِن موائد أربابها . حينئذٍ أجابَ يسوعُ و قالَ لها يا امرأة عظيمٌ إيمانك فليكن لكِ كما أردتِ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22020107"/>
      </p:ext>
    </p:extLst>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075155-5CE1-4144-A01E-3FC3FA748F60}"/>
              </a:ext>
            </a:extLst>
          </p:cNvPr>
          <p:cNvSpPr txBox="1"/>
          <p:nvPr/>
        </p:nvSpPr>
        <p:spPr>
          <a:xfrm>
            <a:off x="0" y="44196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فشُفيت ابنتها مِن تلكَ الساعةِ . ثم إنتقلَ يسوعُ مِن هناكَ و أتى إلى جانبِ بحر الجليل و صعدَ إلى الجبلٍ و جلسَ هُناكَ . فدنا إليهِ جموعٌ كثيرة ٌ معهم خرس و عُميان وعُرجٌ و عاهات وآخرونَ كثيرونَ فطرحوهم عِندَ أقدامه فشفاهم .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09371334"/>
      </p:ext>
    </p:extLst>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574269-954C-4C1A-ACFE-D6E90AF492EF}"/>
              </a:ext>
            </a:extLst>
          </p:cNvPr>
          <p:cNvSpPr txBox="1"/>
          <p:nvPr/>
        </p:nvSpPr>
        <p:spPr>
          <a:xfrm>
            <a:off x="-26894" y="4263712"/>
            <a:ext cx="9144000" cy="2585323"/>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حتى تعجبَ الجموعُ لإنهم رأوا الخُرسَ يَتكلمونَ و العُرجَ يَمشونَ و العُميانَ يُبصرونَ و مَجدوا إلهَ إسرائيلَ. </a:t>
            </a:r>
            <a:endParaRPr kumimoji="0" lang="en-GB"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313077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1331260" y="19050"/>
            <a:ext cx="1331259" cy="224005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قداس سبت الرفاع</a:t>
            </a:r>
            <a:endParaRPr lang="en-US" dirty="0"/>
          </a:p>
        </p:txBody>
      </p:sp>
      <p:sp>
        <p:nvSpPr>
          <p:cNvPr id="2051" name="Title 1"/>
          <p:cNvSpPr txBox="1">
            <a:spLocks/>
          </p:cNvSpPr>
          <p:nvPr/>
        </p:nvSpPr>
        <p:spPr bwMode="auto">
          <a:xfrm>
            <a:off x="-8965" y="3845859"/>
            <a:ext cx="9144000" cy="511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3000" b="1" u="sng" dirty="0">
                <a:solidFill>
                  <a:srgbClr val="FFC000"/>
                </a:solidFill>
                <a:latin typeface="Times New Roman" panose="02020603050405020304" pitchFamily="18" charset="0"/>
                <a:cs typeface="Times New Roman" panose="02020603050405020304" pitchFamily="18" charset="0"/>
              </a:rPr>
              <a:t>من رسالة معلمنا بولس الرسول الثانية إلي كورنثوس (14:6 – 1:7-16)</a:t>
            </a:r>
          </a:p>
        </p:txBody>
      </p:sp>
      <p:sp>
        <p:nvSpPr>
          <p:cNvPr id="2052" name="Content Placeholder 3"/>
          <p:cNvSpPr txBox="1">
            <a:spLocks/>
          </p:cNvSpPr>
          <p:nvPr/>
        </p:nvSpPr>
        <p:spPr bwMode="auto">
          <a:xfrm>
            <a:off x="-8965" y="4357639"/>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200" b="1">
                <a:solidFill>
                  <a:srgbClr val="FFFFFF"/>
                </a:solidFill>
                <a:cs typeface="Times New Roman" panose="02020603050405020304" pitchFamily="18" charset="0"/>
              </a:rPr>
              <a:t>لا تكونوا شركاء غير المؤمنين في بير، فإنه أية شركة بين البر والإثم؟ وأية مخالطة للنور مع الظلمة؟ وأي ائتلاف للمسيح مع بليعال؟ وأي حظ للمؤمن مع غير المؤمن؟ وأي اتفاق لهيكل الله مع الأوثان؟ </a:t>
            </a:r>
            <a:br>
              <a:rPr lang="ar-EG" sz="4200" b="1">
                <a:solidFill>
                  <a:srgbClr val="FFFFFF"/>
                </a:solidFill>
                <a:cs typeface="Times New Roman" panose="02020603050405020304" pitchFamily="18" charset="0"/>
              </a:rPr>
            </a:br>
            <a:endPar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3206655"/>
      </p:ext>
    </p:extLst>
  </p:cSld>
  <p:clrMapOvr>
    <a:masterClrMapping/>
  </p:clrMapOvr>
  <p:transition spd="slow"/>
</p:sld>
</file>

<file path=ppt/slides/slide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93648EF-2AD0-4E48-924C-AB82265C326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أجرة الناس لم تكن تشبعهم وأجرة البهائم لا تكون، </a:t>
            </a:r>
            <a:r>
              <a:rPr lang="ar-EG" sz="4400" b="1" dirty="0">
                <a:solidFill>
                  <a:srgbClr val="FFFFFF"/>
                </a:solidFill>
                <a:latin typeface="Times New Roman (Headings)"/>
                <a:cs typeface="Times New Roman" panose="02020603050405020304" pitchFamily="18" charset="0"/>
              </a:rPr>
              <a:t>ولا سلام لمن دخل أو خرج من قبل الضيق. وأرسل  الناس كل واحد فواحد إلى صاحبه أما الآن فلا  أصنع ببقية شعبي كمثل الأيام الأولى. قال الرب</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996241097"/>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234759"/>
      </p:ext>
    </p:extLst>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a:t>
            </a:r>
            <a:br>
              <a:rPr lang="ar-EG" dirty="0"/>
            </a:br>
            <a:r>
              <a:rPr lang="ar-EG" dirty="0"/>
              <a:t>سبت 4</a:t>
            </a:r>
            <a:endParaRPr lang="en-US" dirty="0"/>
          </a:p>
        </p:txBody>
      </p:sp>
      <p:sp>
        <p:nvSpPr>
          <p:cNvPr id="13315"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( 141: 5، 7 )</a:t>
            </a:r>
          </a:p>
        </p:txBody>
      </p:sp>
      <p:sp>
        <p:nvSpPr>
          <p:cNvPr id="13317" name="Content Placeholder 3"/>
          <p:cNvSpPr txBox="1">
            <a:spLocks/>
          </p:cNvSpPr>
          <p:nvPr/>
        </p:nvSpPr>
        <p:spPr bwMode="auto">
          <a:xfrm>
            <a:off x="0" y="42672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panose="02020603050405020304" pitchFamily="18" charset="0"/>
                <a:cs typeface="Times New Roman" panose="02020603050405020304" pitchFamily="18" charset="0"/>
              </a:rPr>
              <a:t>صرخت إليك يا رب وقلت أنت هو رجائي، وحظي في أرض الأحياء. أخرج من الحبس نفسي، لكي أشكر اسمك يا رب.</a:t>
            </a:r>
          </a:p>
        </p:txBody>
      </p:sp>
    </p:spTree>
    <p:extLst>
      <p:ext uri="{BB962C8B-B14F-4D97-AF65-F5344CB8AC3E}">
        <p14:creationId xmlns:p14="http://schemas.microsoft.com/office/powerpoint/2010/main" val="4198983549"/>
      </p:ext>
    </p:extLst>
  </p:cSld>
  <p:clrMapOvr>
    <a:masterClrMapping/>
  </p:clrMapOvr>
  <p:transition spd="slow"/>
</p:sld>
</file>

<file path=ppt/slides/slide15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Title 1"/>
          <p:cNvSpPr txBox="1">
            <a:spLocks/>
          </p:cNvSpPr>
          <p:nvPr/>
        </p:nvSpPr>
        <p:spPr bwMode="auto">
          <a:xfrm>
            <a:off x="0" y="35814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لوقا ( 16: 19 ـ 31 )</a:t>
            </a:r>
          </a:p>
        </p:txBody>
      </p:sp>
      <p:sp>
        <p:nvSpPr>
          <p:cNvPr id="1434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كان إنسان غني وكان يلبس الأرجوان والحرير  وهو يتنعم كل يومٍ مترفهًا. وكان أيضًا إنسان  مسكين اسمه لعازر، مطروحًا عند بابه مضروبًا  بالقروح، ويشتهي أن يملأ بطنه من الفتات الذي</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3928128"/>
      </p:ext>
    </p:extLst>
  </p:cSld>
  <p:clrMapOvr>
    <a:masterClrMapping/>
  </p:clrMapOvr>
  <p:transition spd="slow"/>
</p:sld>
</file>

<file path=ppt/slides/slide15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D792B6F-5D2F-45F7-B855-BE6787AD6E8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يسقط من مائدة الغني، بل كانت الكلاب تأتي  وتلحس قروحه فمات المسكين وحملته الملائكة إلى  حضن إبراهيم. ومات الغني أيضًا ودفن، فرفع  عينيه وهو في الجحيم في العذاب، ورأى إبراهيم</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862716865"/>
      </p:ext>
    </p:extLst>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0F8643-3501-432B-94BD-C42C2ACFB19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من بعيدٍ ولعازر في حضنه، فنادى وقال: يا أبي  إبراهيم، ارحمني، وأرسل لي لعازر ليبل طرف  إصبعه بماءٍ ويبرد لساني، لأني معذب في هذا  اللهيب. فقال له إبراهيم: يا ابني، أذكر أنك</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621718277"/>
      </p:ext>
    </p:extLst>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7B4014-69B9-4B34-80B4-63A6EFEA52C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استوفيت خيراتك في حياتك، وكذلك نال لعازر  البلايا. والآن هو يتعزى هنا وأنت تتعذب. وفوق  هذا كله، توجد بيننا وبينكم هوة ثابتة عظيمة، حتى  إن الذين يريدون العبور من ههنا إليكم لا يقدرون،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043430674"/>
      </p:ext>
    </p:extLst>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75F0A7-73E5-4C20-9BF2-10611B35BC7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ولا الذين من عندكم أن يعبروا إلينا. فقال: أسألك  إذًا يا أبت، أن ترسله إلى بيت أبي؛ لأن لي خمسة  إخوةٍ، حتى يشهد لهم لكيلا يأتوا هم أيضًا إلى  موضع العذاب هذا. فقال له إبراهيم عندهم موسى</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200007737"/>
      </p:ext>
    </p:extLst>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5E29E02-D3C2-4E87-A9BE-0E05B1214BD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والأنبياء، فليسمعوا منهم. فقال: لا، يا أبي إبراهيم،  بل إذا مضى إليهم واحد من الأموات يتوبون. فقال  له: إن كانوا لا يسمعون من موسى والأنبياء، ولا  إن قام واحد من الأموات يصدقون.</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360830147"/>
      </p:ext>
    </p:extLst>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3779276"/>
      </p:ext>
    </p:extLst>
  </p:cSld>
  <p:clrMapOvr>
    <a:masterClrMapping/>
  </p:clrMapOvr>
  <p:transition advClick="0" advTm="0"/>
</p:sld>
</file>

<file path=ppt/slides/slide15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4 سبت</a:t>
            </a:r>
            <a:endParaRPr lang="en-US" dirty="0"/>
          </a:p>
        </p:txBody>
      </p:sp>
      <p:sp>
        <p:nvSpPr>
          <p:cNvPr id="38915"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فيلبي</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4 ـ 9 )</a:t>
            </a:r>
          </a:p>
        </p:txBody>
      </p:sp>
      <p:sp>
        <p:nvSpPr>
          <p:cNvPr id="3891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افرحُوا في الربِّ كُلَّ حينٍ، وأقُولُ أيضاً: افرحُوا. وليظهر حِلمُكُم لجميع النَّاس. الربُّ قريبٌ. لا تهتمُّوا بشيءٍ، بل في كُلِّ شيءٍ بالصَّلاة والدُّعاء مع الشُّكر، لتظهر طِلباتُكُم لدى اللَّهِ. وسَلامُ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50858434"/>
      </p:ext>
    </p:extLst>
  </p:cSld>
  <p:clrMapOvr>
    <a:masterClrMapping/>
  </p:clrMapOvr>
  <p:transition spd="slow"/>
</p:sld>
</file>

<file path=ppt/slides/slide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الممسك الكل إني معطي سلامة، فتعطي الكرمة ثمرتها، والأرض تعطي غلتها، والسماء تعطي نداها، وأملك بقية هذا لشعبي هذه كلها. ويكون كما أنكم كنتم لعنة بين الأمم يا بيت يهوذا ويا بيت</a:t>
            </a:r>
            <a:br>
              <a:rPr lang="en-US"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2098445102"/>
      </p:ext>
    </p:extLst>
  </p:cSld>
  <p:clrMapOvr>
    <a:masterClrMapping/>
  </p:clrMapOvr>
  <p:transition spd="slow"/>
</p:sld>
</file>

<file path=ppt/slides/slide15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23DDA49-1DD2-44EC-9602-26145316B04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الذي يفُوقُ كُلَّ عَقلٍ، يحفظُ قُلُوبكُم وأفكاركُم في يسوع المسيح. إذاً يا أخوتي كُل ما هو حقٌّ، كُلُّ ما هو عفافٌ، كُلُّ ما هو عادلٌ، كُلُّ ما هو طاهرٌ،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23034414"/>
      </p:ext>
    </p:extLst>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38ABCD-B82D-462B-90A4-073B2F831AE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 ما هو بمحبة، كُلُّ ما هو مُسِرٌّ، كُلُّ ما هو فضيلة، كُلُّ 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11980309"/>
      </p:ext>
    </p:extLst>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هو مدحٌ، ففي هذه افتكرُوا. وما تعلَّمتُمُوهُ، وقبلتُمُوهُ، وسمِعتُمُوهُ، ورأيتُمُوهُ فيَّ، فهذا افعلُوا، وإلهُ السَّلام يكُونُ معكُم.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13937151"/>
      </p:ext>
    </p:extLst>
  </p:cSld>
  <p:clrMapOvr>
    <a:masterClrMapping/>
  </p:clrMapOvr>
  <p:transition spd="slow"/>
</p:sld>
</file>

<file path=ppt/slides/slide15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13 ـ 4 : 1 ـ 6 )</a:t>
            </a:r>
          </a:p>
        </p:txBody>
      </p:sp>
      <p:sp>
        <p:nvSpPr>
          <p:cNvPr id="41987"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منْ هو حكيمٌ وعالمٌ بينكم، فليُرِنا أعمالَهُ بالتَّصرُّف الحَسنِ في وداعةِ الحكمةِ. ولكن إنْ كان لكُمْ غَيْرَةٌ مُرَّةٌ وتَحزُّبٌ في قُلوبِكُمْ، فلا تفتخِروا وتَكذِبوا على ِّ. ليست هذه الحِكمةُ نَازلةً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05398608"/>
      </p:ext>
    </p:extLst>
  </p:cSld>
  <p:clrMapOvr>
    <a:masterClrMapping/>
  </p:clrMapOvr>
  <p:transition spd="slow"/>
</p:sld>
</file>

<file path=ppt/slides/slide15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8D08AF6-DE58-471B-882D-6CB28DD3FD2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فوقُ، بل هيَ أرضِيَّةٌ نفسانِيَّةٌ شيطانيَّةٌ. لأنَّهُ حيثُ الغَيْرَةُ والتَّحزُّبُ، فهناك التَّشويشُ وكُلُّ أمرٍ رديءٍ. أمَّا الحكمةُ التي هي مِنْ فوقُ فهيَ أوَّلاً طاهِرةٌ، ثُمَّ مُسالِمةٌ، مُترفِّقَةٌ، سهلةٌ، مملوءةٌ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01376988"/>
      </p:ext>
    </p:extLst>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536C1B-53D8-4540-B02B-7079AE2704B8}"/>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رحمةً وثمراً صالحاً، لا تُدين ولا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64971639"/>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تُراءى. وثمرُ البِرِّ يُزرَعُ في السَّلامِ من الذين يفعلُون السَّلامِ. منْ أينَ فيكم الحُروبُ الخصوماتُ؟ أليستْ مِنْ هنا: مِنْ لذَّاتِكُمُ المُحَارِبةِ في أعضائِكُمْ؟ تَشتهونَ وليس لكُم. تَقتُلونَ وتَحسِدونَ ولستُمْ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81101375"/>
      </p:ext>
    </p:extLst>
  </p:cSld>
  <p:clrMapOvr>
    <a:masterClrMapping/>
  </p:clrMapOvr>
  <p:transition spd="slow"/>
</p:sld>
</file>

<file path=ppt/slides/slide15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7660FA4-A5A4-4B07-9806-6503E0072C7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تَقدِرونَ أن تنالوا. تُخاصِمونَ وتُحارِبونَ وليس لكُم شيء، لأنَّكُم لا تسألُون. تسألُون ولستُمْ تأخُذونَ، لأنَّكُم تَطلُبونَ رَدِيّاً لكي تُنفِقوا في لذَّاتِكُم. أيُّها الزُّناةُ، أمَا تَعلَمونَ أنَّ مَحبَّةَ العالم عداوةٌ 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22139313"/>
      </p:ext>
    </p:extLst>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2412C3-CE5B-46FB-A1EC-2D99CDA0ABB6}"/>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فمَنْ أرادَ أنْ يكونَ مُحِبّاً للعالم، فقد صَارَ عَدوّاً للَّهِ. أمْ تَظُنُّونَ أنَّ الكِتابَ يَقولُ باطِلاً: إن الرُّوحُ الذي حلَّ</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88671698"/>
      </p:ext>
    </p:extLst>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03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فينا يَشتاقُ إلى الحَسدِ؟ ولكنَّهُ يُعطي نعمةً أعظمَ. لذلكَ يقولُ: " يُقاوِمُ اللَّهُ المُستَكبِرِينَ، وأمَّا المُتواضِعونَ فَيُعطِيهِم نِعمَةً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59307401"/>
      </p:ext>
    </p:extLst>
  </p:cSld>
  <p:clrMapOvr>
    <a:masterClrMapping/>
  </p:clrMapOvr>
  <p:transition spd="slow"/>
</p:sld>
</file>

<file path=ppt/slides/slide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5374A9-59A2-4F5B-9521-B11124B67F3A}"/>
              </a:ext>
            </a:extLst>
          </p:cNvPr>
          <p:cNvSpPr txBox="1"/>
          <p:nvPr/>
        </p:nvSpPr>
        <p:spPr>
          <a:xfrm>
            <a:off x="0" y="4381500"/>
            <a:ext cx="9144000" cy="1754326"/>
          </a:xfrm>
          <a:prstGeom prst="rect">
            <a:avLst/>
          </a:prstGeom>
          <a:noFill/>
        </p:spPr>
        <p:txBody>
          <a:bodyPr vert="horz" rtlCol="0">
            <a:spAutoFit/>
          </a:bodyPr>
          <a:lstStyle/>
          <a:p>
            <a:pPr algn="justLow" rtl="1">
              <a:lnSpc>
                <a:spcPct val="90000"/>
              </a:lnSpc>
            </a:pPr>
            <a:r>
              <a:rPr lang="ar-EG" sz="6000" b="1" dirty="0">
                <a:solidFill>
                  <a:srgbClr val="FFFFFF"/>
                </a:solidFill>
                <a:latin typeface="Times New Roman (Headings)"/>
                <a:cs typeface="+mj-cs"/>
              </a:rPr>
              <a:t>إسرائيل، كذلك أخلصكم فتكونون بركة فلا تخافوا، ولتشدد أيديكم.</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2672984881"/>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10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( 24 : 24 ـ 25 : 1 ـ 12 )</a:t>
            </a:r>
          </a:p>
        </p:txBody>
      </p:sp>
      <p:sp>
        <p:nvSpPr>
          <p:cNvPr id="47107"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وبعد أيَّام أقبل فيلكس مع دورسِلاَّ امرأتهِ، التي كانت يهُوديَّة. فاستحضرَ بولس وسمعَ مِنهُ عن الإيمان بالمسيح. وبينما كان يتكلَّمُ معه عن البرِّ والتَّعفُّف والدَّينُونةِ العتيدة أن تكُون، ارتعبَ فيلكسُ،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98350076"/>
      </p:ext>
    </p:extLst>
  </p:cSld>
  <p:clrMapOvr>
    <a:masterClrMapping/>
  </p:clrMapOvr>
  <p:transition spd="slow"/>
</p:sld>
</file>

<file path=ppt/slides/slide15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AC3456-61B4-470F-B50E-076AFD8BC35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وأجابَ: " أمَّا الآن فأذهب، ومتى حصلتُ على وقتٍ أستدعيتك ". وكانَ أيضاً يرجُو أن يُعطيهُ بولس مالاً ( رشوةً ) ليُطلقهُ، ولذلك كان يستحضرُهُ مِراراً كثيرة ويتكلَّمُ معهُ. ولكن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40747662"/>
      </p:ext>
    </p:extLst>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A1EECF-53AA-4E27-B857-0432B8EAEF3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لمَّا كملت سنتان،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55219839"/>
      </p:ext>
    </p:extLst>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قَبلَ فيلكس بوركيوس فستوس خليفةً لهُ. وإذ كان فيلكس يُريدُ أن يُنعم على اليهُود، تَركَ بولس مُقيَّداً. فلمَّا قدمَ فستوس إلى الولايةِ صعدَ بعدَ ثلاثةِ أيَّام مِن القيصريَّة إلى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20029232"/>
      </p:ext>
    </p:extLst>
  </p:cSld>
  <p:clrMapOvr>
    <a:masterClrMapping/>
  </p:clrMapOvr>
  <p:transition spd="slow"/>
</p:sld>
</file>

<file path=ppt/slides/slide15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57280C1-7B2E-4A04-8078-974464FD26F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أُورُشليم. فعرض لهُ رؤساء الكهنةِ ووُجُوهُ اليهُود ضِدَّ بولس، وسألُوهُ مِنَّةً، أن يستحضرهُ إلى أُورُشليم، وهُم صانعُون كَمِيناً ليقتُلُوهُ في الطَّريق. فأجاب فستوس أن يُحرس بولس في قيصريَّة، وأنَّهُ هو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72630441"/>
      </p:ext>
    </p:extLst>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5D56556-42E7-4067-BA3E-F285D3E26C1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مُزمعٌ أن ينطلقَ سريعاً. وقال: " فلينزل معي الذين هُم بينكُم مُقتدرُون. وإن كان في هذا الرَّجُل أمر رديء</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58883160"/>
      </p:ext>
    </p:extLst>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فليشتكُوا عليهِ ". وبعد ما صرفَ عِندهُم أكثر مِن ثمانيةِ أو عشرة أيَّامٍ انحدر إلى قيصريَّة. وفي الغدِ جلسَ على المنبر وأمر أن يُؤتَى ببولس. فلمَّا حضر، أحاط به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74795416"/>
      </p:ext>
    </p:extLst>
  </p:cSld>
  <p:clrMapOvr>
    <a:masterClrMapping/>
  </p:clrMapOvr>
  <p:transition spd="slow"/>
</p:sld>
</file>

<file path=ppt/slides/slide15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78ABC6A-98F3-4D45-A9C3-8AAEFF989C1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اليهُود الذين نزلُوا مِن أُورُشليم، وقدَّمُوا عليهِ شكاوي كثيرة وثقيلة ولم يقدرُوا أن يُبرهنُوها. إذ كان بولس يحتجُّ: " أنِّي ما أخطأتُ بشيءٍ، لا إلى نامُوس اليهُود ولا إلى الهيكل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29125584"/>
      </p:ext>
    </p:extLst>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2D6BBE2-180C-492A-960E-FF1002BE94D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ولا إلى قيصر ". ولكنَّ فستـوس إذ كان يُـريدُ أن يُنعـم على اليهُـود، أجابَ بولس قائلاً: " أتشـاءُ أن تصعدَ إلى أُورُشليمَ لتُحاكمَ هُناكَ لديَّ مِن جهةِ هذه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14342402"/>
      </p:ext>
    </p:extLst>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الأمُور؟ " فقالَ بولس:" أنا وأقفٌ لدَى منبر قيصر حيثُ يَنبغي أن أُحاكم. أنا لم أظِلم اليهُود بشيءٍ، كما تعلمُ أنتَ أيضاً جيداً. لأنِّي إن كُنتُ قد ظلمت وصنعت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45928268"/>
      </p:ext>
    </p:extLst>
  </p:cSld>
  <p:clrMapOvr>
    <a:masterClrMapping/>
  </p:clrMapOvr>
  <p:transition spd="slow"/>
</p:sld>
</file>

<file path=ppt/slides/slide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( 22 : 1، 2 )</a:t>
            </a:r>
          </a:p>
        </p:txBody>
      </p:sp>
      <p:sp>
        <p:nvSpPr>
          <p:cNvPr id="2053" name="Content Placeholder 3"/>
          <p:cNvSpPr txBox="1">
            <a:spLocks/>
          </p:cNvSpPr>
          <p:nvPr/>
        </p:nvSpPr>
        <p:spPr bwMode="auto">
          <a:xfrm>
            <a:off x="0" y="44958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6600" b="1" dirty="0">
                <a:solidFill>
                  <a:srgbClr val="FFFFFF"/>
                </a:solidFill>
                <a:latin typeface="Times New Roman (Headings)"/>
                <a:cs typeface="Times New Roman" panose="02020603050405020304" pitchFamily="18" charset="0"/>
              </a:rPr>
              <a:t>الرب يرعاني، فلا يعوزني شيء. رد نفسي وهداني، إلى سبل البر.</a:t>
            </a:r>
            <a:br>
              <a:rPr lang="ar-EG" sz="6600" b="1" dirty="0">
                <a:solidFill>
                  <a:srgbClr val="FFFFFF"/>
                </a:solidFill>
                <a:latin typeface="Times New Roman (Headings)"/>
                <a:cs typeface="Times New Roman" panose="02020603050405020304" pitchFamily="18" charset="0"/>
              </a:rPr>
            </a:br>
            <a:endParaRPr lang="ar-EG" sz="66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793292405"/>
      </p:ext>
    </p:extLst>
  </p:cSld>
  <p:clrMapOvr>
    <a:masterClrMapping/>
  </p:clrMapOvr>
  <p:transition spd="slow"/>
</p:sld>
</file>

<file path=ppt/slides/slide15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C1C259-1974-4EA5-AB7D-647F98B1391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شيئاً يوجب الموت، فلستُ أستعفي مِن الموت. ولكن إن لم يكُن شيءٌ مِمَّا يشتكي عليَّ بهِ هؤُلاء، فليسَ أحدٌ يستطيعُ أن يُسلِّمني لهُم. إلى قيصر أنا رافعٌ دعواي! ". حينئذٍ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03806002"/>
      </p:ext>
    </p:extLst>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012170-5E69-4F86-AEF1-246F4611182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تكلَّمَ فستوس مع أرباب المشُورة، فأجابَ: " إلى قيصر رفعتَ دعواكَ. إلى قيصر تذهبُ!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70851887"/>
      </p:ext>
    </p:extLst>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5"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استَمعْ يا اللهُ طلبَتي. أَصْغِ إلى صَلاتِي. أَعطَيتَ مِيراثاً للذين يرهبون اسمِك.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8" name="Title 1"/>
          <p:cNvSpPr txBox="1">
            <a:spLocks/>
          </p:cNvSpPr>
          <p:nvPr/>
        </p:nvSpPr>
        <p:spPr bwMode="auto">
          <a:xfrm>
            <a:off x="6096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60</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4</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713973666"/>
      </p:ext>
    </p:extLst>
  </p:cSld>
  <p:clrMapOvr>
    <a:masterClrMapping/>
  </p:clrMapOvr>
  <p:transition spd="slow"/>
</p:sld>
</file>

<file path=ppt/slides/slide15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"اسمعُوا مثلاً آخرَ: كان إنسانٌ ربُّ حقلٍ غرسَ كرماً، فأحاطه بسياجٍ، وحفَر فيهِ معصرةً، وبنى فيهِ بُرجاً، وسلَّمهُ إلى كرَّامين وسافرَ. ولمَّا قرُب أوان الثمر أرسل عبيدهُ إلى الكرَّامين ليأخُذ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5"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21</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33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46</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643317306"/>
      </p:ext>
    </p:extLst>
  </p:cSld>
  <p:clrMapOvr>
    <a:masterClrMapping/>
  </p:clrMapOvr>
  <p:transition spd="slow"/>
</p:sld>
</file>

<file path=ppt/slides/slide15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6272DEF-868F-43D7-A3B3-F1723BE7445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أثمارهُ. فأخذَ الكرَّامُون عبيدهُ فجلدُوا بعضاً وقتلُوا بعضاً ورجمُوا بعضاً. ثُمَّ أرسل إليهم عبيداً آخرين أكثر 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الأوَّلين، فصنعُوا بهم كذلك. وأخيراً أرسل إليهمُ ابنهُ قائلاً: أنهم يهابُون ابني! فلمَّا رأى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31517992"/>
      </p:ext>
    </p:extLst>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E0A3E51-556D-4482-968F-059A92CBC9DB}"/>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الكـرَّامـُون الابن قالُوا فيما بينهُم: هـذا هـو الوارثُ!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84801549"/>
      </p:ext>
    </p:extLst>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فتعالُوا نقتلهُ ونأخُذ ميراثهُ! فأخذُوهُ وأخرجُوهُ خارج الكرم وقتلُوهُ. فمتى جاء ربُّ الكرم، ماذا يفعلُ بأولئك الكرَّامين؟ " فقالُوا لهُ: " إنهُ بالرديء يُهلك (أولئك) الأردياء، ويُسلِّمُ الكرم إلى كرَّامين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57463654"/>
      </p:ext>
    </p:extLst>
  </p:cSld>
  <p:clrMapOvr>
    <a:masterClrMapping/>
  </p:clrMapOvr>
  <p:transition spd="slow"/>
</p:sld>
</file>

<file path=ppt/slides/slide15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E4C023-54F9-491C-BF98-4949E053FED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آخرين يُؤدون لهُ أثمارهُ في حينها ". فقال لهُم يسوعُ: " أما قرأتُم قَطُّ في الكُتُب: إن الحجر الذي رذلهُ البنَّاؤُون قد صار رأس الزَّاوية؟ مِن قِبل الربِّ كان هذا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67386316"/>
      </p:ext>
    </p:extLst>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3913E1-01B6-4D7D-85C7-7F7EE4B05D1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وهو عجيبٌ في أعيُننا! ولذلك أقُولُ لكُم: إنَّ ملكُوت اللَّهِ يُنزعُ مِنكُم ويُسلم لأُمَّةٍ أخرى تصنع أثمارهُ. فمَن سقط على هذا الحجر يترضَّضُ،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31905244"/>
      </p:ext>
    </p:extLst>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ومَن يسقط هو عليهِ يسحقُهُ! ". فلمَّا سمع رُؤساءُ الكهنةِ والفرِّيسيُّون أمثالهُ، علمُوا أنَّهُ تكلَّم عليهم. وإذا كانُوا يطلُبُون أن يُمسكُوهُ، خافُوا مِن الجمع، لأنَّهُ كان عِندهُم كنَبِيّ.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88682106"/>
      </p:ext>
    </p:extLst>
  </p:cSld>
  <p:clrMapOvr>
    <a:masterClrMapping/>
  </p:clrMapOvr>
  <p:transition spd="slow"/>
</p:sld>
</file>

<file path=ppt/slides/slide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متى ( 9 : 10 ـ 15 )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وبينما هو متكي في البيت، إذا خطاة وعشارون  كثيرون قد جاءوا واتكأوا مع يسوع وتلاميذه. فلما  رأى الفريسيون ذلك قالوا لتلاميذه: " لماذا يأكل  معلمكم مع العشارين والخطاة؟ ". فلما سمع يسوع</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09422334"/>
      </p:ext>
    </p:extLst>
  </p:cSld>
  <p:clrMapOvr>
    <a:masterClrMapping/>
  </p:clrMapOvr>
  <p:transition spd="slow"/>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2529618"/>
      </p:ext>
    </p:extLst>
  </p:cSld>
  <p:clrMapOvr>
    <a:masterClrMapping/>
  </p:clrMapOvr>
  <p:transition advClick="0" advTm="0"/>
</p:sld>
</file>

<file path=ppt/slides/slide15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6434" name="Title 1"/>
          <p:cNvSpPr>
            <a:spLocks noGrp="1"/>
          </p:cNvSpPr>
          <p:nvPr>
            <p:ph type="title"/>
          </p:nvPr>
        </p:nvSpPr>
        <p:spPr bwMode="auto">
          <a:xfrm>
            <a:off x="-2057400" y="19050"/>
            <a:ext cx="2057400" cy="21145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cs typeface="Times New Roman" pitchFamily="18" charset="0"/>
              </a:rPr>
              <a:t>عشية الاحد الرابع</a:t>
            </a:r>
            <a:br>
              <a:rPr lang="en-US" sz="3600" b="1" dirty="0">
                <a:solidFill>
                  <a:schemeClr val="bg1"/>
                </a:solidFill>
              </a:rPr>
            </a:br>
            <a:endParaRPr lang="en-US" dirty="0"/>
          </a:p>
        </p:txBody>
      </p:sp>
      <p:sp>
        <p:nvSpPr>
          <p:cNvPr id="146435"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(17:26 ،16)</a:t>
            </a:r>
          </a:p>
        </p:txBody>
      </p:sp>
      <p:sp>
        <p:nvSpPr>
          <p:cNvPr id="146437" name="Content Placeholder 3"/>
          <p:cNvSpPr txBox="1">
            <a:spLocks/>
          </p:cNvSpPr>
          <p:nvPr/>
        </p:nvSpPr>
        <p:spPr bwMode="auto">
          <a:xfrm>
            <a:off x="0" y="4648200"/>
            <a:ext cx="91440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SA" sz="5200" b="1" dirty="0">
                <a:solidFill>
                  <a:srgbClr val="FFFFFF"/>
                </a:solidFill>
                <a:latin typeface="Times New Roman" panose="02020603050405020304" pitchFamily="18" charset="0"/>
                <a:cs typeface="Times New Roman" panose="02020603050405020304" pitchFamily="18" charset="0"/>
              </a:rPr>
              <a:t>تقو وليتشدد قلبك، وانتظر الرب. وأنا أومن أني أعاين خيرات الرب، أرض الأحياء.</a:t>
            </a:r>
          </a:p>
        </p:txBody>
      </p:sp>
    </p:spTree>
  </p:cSld>
  <p:clrMapOvr>
    <a:masterClrMapping/>
  </p:clrMapOvr>
  <p:transition spd="slow"/>
</p:sld>
</file>

<file path=ppt/slides/slide15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7458"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عشية من معلمنا لوقا ( 12 : 22 ـ 31 )</a:t>
            </a:r>
          </a:p>
        </p:txBody>
      </p:sp>
      <p:sp>
        <p:nvSpPr>
          <p:cNvPr id="14746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cs typeface="Times New Roman" panose="02020603050405020304" pitchFamily="18" charset="0"/>
              </a:rPr>
              <a:t>ثم قال لتلاميذه: فلهذا أقول لكم: لا تهتموا لأنفسكم  بما تأكلون، ولا لأجسادكم بما تلبسون. فإن النفس  أفضل من الطعام، والجسد أفضل من اللباس. تأملوا  الغربان: فإنها لا تزرع ولا تحصد، وليس لها</a:t>
            </a:r>
            <a:br>
              <a:rPr kumimoji="0" lang="ar-SA" sz="4400" b="1" i="0" u="none" strike="noStrike" kern="1200" cap="none" spc="0" normalizeH="0" baseline="0" noProof="0">
                <a:ln>
                  <a:noFill/>
                </a:ln>
                <a:solidFill>
                  <a:srgbClr val="FFFFFF"/>
                </a:solidFill>
                <a:effectLst/>
                <a:uLnTx/>
                <a:uFillTx/>
                <a:latin typeface="Times New Roman" panose="02020603050405020304" pitchFamily="18" charset="0"/>
                <a:cs typeface="Times New Roman" panose="02020603050405020304" pitchFamily="18" charset="0"/>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5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53AFE5-F5EF-403E-B92A-516CF284CF0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مخدعٌ ولا مخزنٌ، والله يقوتها. فكم أنتم بالحري  أفضل من الطيور ومن منكم إذا اهتم يقدر أن يزيد  على قامته ذراعًا واحدةً؟ فإن كنتم لا تقدرون ولا  على الأصغر، فلماذا تهتمون بالبواقي؟ تأملوا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157513924"/>
      </p:ext>
    </p:extLst>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46FDC2-6D6C-42F6-A6E4-AEB4AAB4A32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الزهور كيف تنمو: لا تتعب ولا تحترف حرفةٍ،  ولكن أقول لكم: إنه ولا سليمان في كل مجده كان  يلبس كواحدةٍ منها. فإن كان العشب الذي يوجد  اليوم في الحقل ويطرح غدًا في التنور يلبسه الله</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989873301"/>
      </p:ext>
    </p:extLst>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2FBCEF-8920-4597-9EA7-2BB6B37D1E57}"/>
              </a:ext>
            </a:extLst>
          </p:cNvPr>
          <p:cNvSpPr txBox="1"/>
          <p:nvPr/>
        </p:nvSpPr>
        <p:spPr>
          <a:xfrm>
            <a:off x="0" y="4381500"/>
            <a:ext cx="9144000" cy="3170099"/>
          </a:xfrm>
          <a:prstGeom prst="rect">
            <a:avLst/>
          </a:prstGeom>
          <a:noFill/>
        </p:spPr>
        <p:txBody>
          <a:bodyPr vert="horz" rtlCol="0">
            <a:spAutoFit/>
          </a:bodyPr>
          <a:lstStyle/>
          <a:p>
            <a:pPr algn="justLow" rtl="1"/>
            <a:r>
              <a:rPr lang="ar-EG" sz="4000" b="1" dirty="0">
                <a:solidFill>
                  <a:srgbClr val="FFFFFF"/>
                </a:solidFill>
                <a:latin typeface="Times New Roman" panose="02020603050405020304" pitchFamily="18" charset="0"/>
                <a:cs typeface="+mj-cs"/>
              </a:rPr>
              <a:t>هكذا، فكم بالحري أنتم يا قليلي الإيمان؟ فلا تطلبوا أنتم ما تأكلون وما تشربون ولا تهتموا، فإن هذه كلها تطلبها أمم العالم. وأما أنتم فأبوكم يعلم أنكم تحتاجون إلى هذه، بل اطلبوا ملكوت الله، وهذه جميعها تزاد لكم.</a:t>
            </a:r>
            <a:br>
              <a:rPr lang="ar-EG" sz="4000" b="1" dirty="0">
                <a:solidFill>
                  <a:srgbClr val="FFFFFF"/>
                </a:solidFill>
                <a:latin typeface="Times New Roman" panose="02020603050405020304" pitchFamily="18" charset="0"/>
                <a:cs typeface="+mj-cs"/>
              </a:rPr>
            </a:br>
            <a:endParaRPr lang="ar-EG" sz="40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688739420"/>
      </p:ext>
    </p:extLst>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535866"/>
      </p:ext>
    </p:extLst>
  </p:cSld>
  <p:clrMapOvr>
    <a:masterClrMapping/>
  </p:clrMapOvr>
  <p:transition advClick="0" advTm="0"/>
</p:sld>
</file>

<file path=ppt/slides/slide15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latin typeface="Times New Roman" panose="02020603050405020304" pitchFamily="18" charset="0"/>
                <a:cs typeface="Times New Roman" pitchFamily="18" charset="0"/>
              </a:rPr>
              <a:t>باكر الأحد الرابع</a:t>
            </a:r>
            <a:endParaRPr lang="en-US" dirty="0"/>
          </a:p>
        </p:txBody>
      </p:sp>
      <p:sp>
        <p:nvSpPr>
          <p:cNvPr id="13315" name="Title 1"/>
          <p:cNvSpPr txBox="1">
            <a:spLocks/>
          </p:cNvSpPr>
          <p:nvPr/>
        </p:nvSpPr>
        <p:spPr bwMode="auto">
          <a:xfrm>
            <a:off x="0" y="35814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( 30: 28، 26 )</a:t>
            </a:r>
          </a:p>
        </p:txBody>
      </p:sp>
      <p:sp>
        <p:nvSpPr>
          <p:cNvPr id="13317" name="Content Placeholder 3"/>
          <p:cNvSpPr txBox="1">
            <a:spLocks/>
          </p:cNvSpPr>
          <p:nvPr/>
        </p:nvSpPr>
        <p:spPr bwMode="auto">
          <a:xfrm>
            <a:off x="0" y="42672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5400" b="1" dirty="0">
                <a:solidFill>
                  <a:srgbClr val="FFFFFF"/>
                </a:solidFill>
                <a:latin typeface="Times New Roman" panose="02020603050405020304" pitchFamily="18" charset="0"/>
                <a:cs typeface="Times New Roman" panose="02020603050405020304" pitchFamily="18" charset="0"/>
              </a:rPr>
              <a:t>تشجعوا وليقو قلبكم، يا جميع المتكلين على الرب. أحبوا الرب يا جميع قديسيه؛ لأن الرب ابتغى الحقائق.</a:t>
            </a:r>
          </a:p>
        </p:txBody>
      </p:sp>
    </p:spTree>
  </p:cSld>
  <p:clrMapOvr>
    <a:masterClrMapping/>
  </p:clrMapOvr>
  <p:transition spd="slow"/>
</p:sld>
</file>

<file path=ppt/slides/slide15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( 22: 1 ـ 14 )</a:t>
            </a:r>
          </a:p>
        </p:txBody>
      </p:sp>
      <p:sp>
        <p:nvSpPr>
          <p:cNvPr id="1434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ثم أجابهم يسوع بأمثالٍ قائلًا: "يشبه ملكوت  السماوات إنسانًا ملكًا صنع عرسًا لابنه، فأرسل  عبيده ليدعوا المدعوين إلى العرس، فلم يريدوا أن  يأتوا. فأرسل أيضًا عبيدًا آخرين قائلًا: قولوا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5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C08602-3D0A-4E26-B6BA-2F4A73922D0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للمدعوين: هأنذا قد أعددت وليمتي. وعجولي  ومسمناتي قد ذبحت، وكل شيءٍ معد. فتعالوا إلى  العرس! أما هم فتهاونوا ومضوا، واحد إلى حقله،  وآخر إلى تجارته، والباقون أمسكوا عبيده</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389908295"/>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671193D-6A09-48D7-A7F7-CF791404E52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قال لهم: " لا يحتاج الأقوياء إلى الطبيب بل  المرضى. فاذهبوا وتعلموا ما هو إني أريد رحمة لا ذبيحة، لأني لم آت لأدعو الأبرار بل الخطاة إلى  التوبة ". حينئذ أتى إليه تلاميذ يوحنا قائلين: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504319645"/>
      </p:ext>
    </p:extLst>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BA3B8F-17CC-4557-83A5-9E16339ECBC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وأهانوهم وقتلوهم. فلما سمع الملك غضب، وأرسل  جنوده وأهلك أولئك القتلة وأحرق مدينتهم بالنار.  حينئذٍ قال لعبيده: أما العرس فمعد، وأما المدعوًون  فلم يكونوا مستحقين. فاذهبوا إلى مفارق الطرق،</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548730758"/>
      </p:ext>
    </p:extLst>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1024F98-2985-44E3-874C-6091E4F51DA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وكل من وجدتموه فادعوه إلى العرس. فخرج أولئك  العبيد إلى الطرق، وجمعوا كل الذين وجدوهم من  الأشرار والصالحين. فامتلأ العرس من المتكئين.  فلما دخل الملك لينظر المتكئين، رأى هناك رجلًا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523463787"/>
      </p:ext>
    </p:extLst>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94E1AF-377E-43F8-B892-2CF34B229CB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ليس عليه حلة العرس. فقال له: يا صاحب، كيف  دخلت إلى هنا وليس عليك حلة العرس؟ أما هو  فسكت. حينئذٍ قال الملك للخدام: أوثقوا يديه  ورجليه، واطرحوه في الظلمة الخارجية. </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54064226"/>
      </p:ext>
    </p:extLst>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48F317-9082-4E3B-97D6-CB511CE94D8E}"/>
              </a:ext>
            </a:extLst>
          </p:cNvPr>
          <p:cNvSpPr txBox="1"/>
          <p:nvPr/>
        </p:nvSpPr>
        <p:spPr>
          <a:xfrm>
            <a:off x="0" y="4381500"/>
            <a:ext cx="9144000" cy="1754326"/>
          </a:xfrm>
          <a:prstGeom prst="rect">
            <a:avLst/>
          </a:prstGeom>
          <a:noFill/>
        </p:spPr>
        <p:txBody>
          <a:bodyPr vert="horz" rtlCol="0">
            <a:spAutoFit/>
          </a:bodyPr>
          <a:lstStyle/>
          <a:p>
            <a:pPr algn="justLow" rtl="1"/>
            <a:r>
              <a:rPr lang="ar-EG" sz="5400" b="1" dirty="0">
                <a:solidFill>
                  <a:srgbClr val="FFFFFF"/>
                </a:solidFill>
                <a:latin typeface="Times New Roman" panose="02020603050405020304" pitchFamily="18" charset="0"/>
                <a:cs typeface="+mj-cs"/>
              </a:rPr>
              <a:t>هناك يكون البكاء وصرير الأسنان؛ لأن المدعوين كثيرون والمختارين قليلون".</a:t>
            </a:r>
            <a:endParaRPr lang="en-GB" sz="5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115294150"/>
      </p:ext>
    </p:extLst>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5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الاحد 4</a:t>
            </a:r>
            <a:endParaRPr lang="en-US" dirty="0"/>
          </a:p>
        </p:txBody>
      </p:sp>
      <p:sp>
        <p:nvSpPr>
          <p:cNvPr id="38915" name="Title 1"/>
          <p:cNvSpPr txBox="1">
            <a:spLocks/>
          </p:cNvSpPr>
          <p:nvPr/>
        </p:nvSpPr>
        <p:spPr bwMode="auto">
          <a:xfrm>
            <a:off x="0" y="3724836"/>
            <a:ext cx="9144000" cy="578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أهل أفسس ( 6 : 10 - الخ )</a:t>
            </a:r>
          </a:p>
        </p:txBody>
      </p:sp>
      <p:sp>
        <p:nvSpPr>
          <p:cNvPr id="38916" name="Content Placeholder 3"/>
          <p:cNvSpPr txBox="1">
            <a:spLocks/>
          </p:cNvSpPr>
          <p:nvPr/>
        </p:nvSpPr>
        <p:spPr bwMode="auto">
          <a:xfrm>
            <a:off x="0" y="4303456"/>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و بعد أيُها الاخوة تشددوا في الربِّ و في قدرةِ قوتهِ. ألبسوا سلاحَ اللهِ لتستطيعوا مُقاومة مكائدَ إبليس. لأنَّ مُصارعتنا ليست ضد اللحمِ و الدمِ بلْ ضد الرئاساتِ و السلاطين </a:t>
            </a:r>
          </a:p>
        </p:txBody>
      </p:sp>
    </p:spTree>
  </p:cSld>
  <p:clrMapOvr>
    <a:masterClrMapping/>
  </p:clrMapOvr>
  <p:transition spd="slow"/>
</p:sld>
</file>

<file path=ppt/slides/slide15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F2C5F3F-54AA-4A0B-B318-424ECD913F0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ولاة هذا العالم عالمُ الظلمةِ و الأرواح الشريرة في السماويات . فلذلكَ خذوا سلاحَ اللهِ لتستطيعوا المُقاومة في اليومِ الشريرِ حتى إذا تممتم كلَّ شيءٍ تثبتون . فأنهضوا إذاً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7471913"/>
      </p:ext>
    </p:extLst>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D075DF-4983-4941-AEA2-A1FDDD4F455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شدوا أحقائكم بالحقِّ و البسوا درعَ البرِ و</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61165908"/>
      </p:ext>
    </p:extLst>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انعلوا أقدامَكم باستعدادِ إنجيل السلامِ . و في كلِّ حالٍ خذوا ترسَ الأيمانِ الذي بهِ تقدرونَ أن تطفئوا جميعَ سهامِ الشريرِ المُلتهبةِ . و اتخذوا خوذة الخلاصِ و سيفَ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F0DA37-2499-4F27-BED1-E9AD7B847CD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الروحِ الذي هوَ كلمة اللهِ . و صلوا بكلِّ صلاةٍ ودعاءٍ كلَّ حينٍ في الروحِ و اسهروا لهذا بعينِه بكلِّ مُواظبةٍ و دعاءٍ مِن أجلِ جميع القديسينَ . و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2117070"/>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8426AC-9081-4255-BD2E-614201F903E1}"/>
              </a:ext>
            </a:extLst>
          </p:cNvPr>
          <p:cNvSpPr txBox="1"/>
          <p:nvPr/>
        </p:nvSpPr>
        <p:spPr>
          <a:xfrm>
            <a:off x="0" y="4381500"/>
            <a:ext cx="9144000" cy="2931572"/>
          </a:xfrm>
          <a:prstGeom prst="rect">
            <a:avLst/>
          </a:prstGeom>
          <a:noFill/>
        </p:spPr>
        <p:txBody>
          <a:bodyPr vert="horz" rtlCol="0">
            <a:spAutoFit/>
          </a:bodyPr>
          <a:lstStyle/>
          <a:p>
            <a:pPr algn="justLow" rtl="1">
              <a:lnSpc>
                <a:spcPct val="90000"/>
              </a:lnSpc>
            </a:pPr>
            <a:r>
              <a:rPr lang="ar-EG" sz="4000" b="1" dirty="0">
                <a:solidFill>
                  <a:srgbClr val="FFFFFF"/>
                </a:solidFill>
                <a:latin typeface="Times New Roman (Headings)"/>
                <a:cs typeface="+mj-cs"/>
              </a:rPr>
              <a:t>" </a:t>
            </a:r>
            <a:r>
              <a:rPr lang="ar-EG" sz="4100" b="1" dirty="0">
                <a:solidFill>
                  <a:srgbClr val="FFFFFF"/>
                </a:solidFill>
                <a:latin typeface="Times New Roman (Headings)"/>
                <a:cs typeface="+mj-cs"/>
              </a:rPr>
              <a:t>لماذا نحن والفريسيون نصوم كثيرا، وتلاميذك لا  يصومون؟ ". فقال لهم يسوع: " هل يستطيع بنو  العرس أن ينوحوا ما دام العريس معهم؟ ولكن  ستأتي أيام حين يرفع العريس عنهم، فحينئذ يصومون ".</a:t>
            </a:r>
            <a:br>
              <a:rPr lang="en-US" sz="4100" b="1" dirty="0">
                <a:solidFill>
                  <a:srgbClr val="FFFFFF"/>
                </a:solidFill>
                <a:latin typeface="Times New Roman (Headings)"/>
                <a:cs typeface="+mj-cs"/>
              </a:rPr>
            </a:b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302269"/>
      </p:ext>
    </p:extLst>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5680E5-C58D-4295-87D5-E1D6CC54C72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أجلي أنا أيضاً حتى إذا فتحت فمي أعطى كلاماً أعلمُ بهِ بجرأةٍ سرَّ الإنجيلِ . الذي مِن أجلِه أباشرُ السفارة في السلاسلِ حتى أنادي بهِ بجرأةٍ كما يَجب عليَّ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38714187"/>
      </p:ext>
    </p:extLst>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F27E67-0843-4253-B82D-3F3BDC4226E5}"/>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لكي تعلموا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28667166"/>
      </p:ext>
    </p:extLst>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أحوالي و أيُ شيءٍ أصنعُ . يُخبركم بالكلِّ تيخيكس الأخُ الحبيبُ و الخادمُ الأمينُ في الربِّ . الذي أنا مُرسله إليكم لهذا بعينِه لتعرفوا أحوالنا و ليُعزي قلوبَكم . </a:t>
            </a:r>
          </a:p>
        </p:txBody>
      </p:sp>
    </p:spTree>
  </p:cSld>
  <p:clrMapOvr>
    <a:masterClrMapping/>
  </p:clrMapOvr>
  <p:transition spd="slow"/>
</p:sld>
</file>

<file path=ppt/slides/slide15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1CB92D-183A-43B7-9F72-13FEC30980E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السلامُ للأخوة و المحبة مع الأيمانِ مِن اللهِ الآبِ والربِّ يسوعَ المسيح . النعمة معَ جميعِ الذينَ يُحبونَ ربَّنا يسوعَ المسيح حُباً لا فساد فيه آمين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01955657"/>
      </p:ext>
    </p:extLst>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 الكاثوليكون من رسالة مُعلمنا يعقوب الرسول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(4 : 7-17)</a:t>
            </a:r>
          </a:p>
        </p:txBody>
      </p:sp>
      <p:sp>
        <p:nvSpPr>
          <p:cNvPr id="41987"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فاخضعوا إذاً للهِ و قاوموا إبليسَ فيهربُ مِنكم . اقتربوا إلى اللهِ فيقتربُ إليكم . طهروا أيديكم أيُها الخطاة و نقوا قلوبَكم يا ذوي النفسينَ . ولولوا و نوحوا و </a:t>
            </a:r>
          </a:p>
        </p:txBody>
      </p:sp>
    </p:spTree>
  </p:cSld>
  <p:clrMapOvr>
    <a:masterClrMapping/>
  </p:clrMapOvr>
  <p:transition spd="slow"/>
</p:sld>
</file>

<file path=ppt/slides/slide15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DBA48C-C595-4D3C-A487-BB24D968C7A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ابكوا . ليتحول ضحكَكم نوحاً و سرورَكم كآبة . تواضعوا أمامَ الربِّ فيرفعكم . لا تغتابوا بعضَكم بعضاً أيُها الأخوة . فإنَّ الذي يَغتابُ أخاهُ أو يَدينُ أخاه يغتابُ الناموسَ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10530341"/>
      </p:ext>
    </p:extLst>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1A6F0B1-7256-4467-A369-1376A3144A6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يدين الناموسَ . فإنْ كُنتَ يا هذا تدين الناموسَ فلست عاملاً بالناموسِ</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26324"/>
      </p:ext>
    </p:extLst>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بل دياناً لهُ . و إنما المُشترعُ و الديانُ واحدٌ و هوَ قادرٌ أنْ يُخلصَ و أن يُهلكَ .  فمَن أنتَ يا مَن تدينَ القريبَ . هلموا الآنَّ أيُها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0F2CD85-36AB-4F4B-B008-3B86F57A0CB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القائلونَ ننطلقُ اليومَ أو غداً إلى مدينةِ كذا و نقيمُ هناكَ سنة و نتجرُ و نربحُ . و أنتم  لا تعلمون ماذا يكونُ غداً .  فإنها ما عسى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06338254"/>
      </p:ext>
    </p:extLst>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5B730D-9F1A-40C5-B61C-0113EA99A9B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تكونَ حياتكم . إنما هي بُخارٌ يَظهرُ قليلاً ثم يضمحلُ . هلا تقولونَ إنْ شاءَ الربُ و عِشنا نفعل هذا أو ذاك . لكنكم تفتخرونَ بتعظمِكم . و كلُ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0262265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0821895"/>
      </p:ext>
    </p:extLst>
  </p:cSld>
  <p:clrMapOvr>
    <a:masterClrMapping/>
  </p:clrMapOvr>
  <p:transition advClick="0" advTm="0"/>
</p:sld>
</file>

<file path=ppt/slides/slide15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023E95-463C-479F-95A4-72CB5B1D4E83}"/>
              </a:ext>
            </a:extLst>
          </p:cNvPr>
          <p:cNvSpPr txBox="1"/>
          <p:nvPr/>
        </p:nvSpPr>
        <p:spPr>
          <a:xfrm>
            <a:off x="0" y="5534561"/>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افتخارٍ مثل هذا إنما هو شريرٌ . إذاً مَنْ عَلمَ ما يَجب عليه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صنيعه مِن الخيرِ و لم يَصنعه فعليه خطيئة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32964824"/>
      </p:ext>
    </p:extLst>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10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(25 : 13 الخ  و 26 : 1)</a:t>
            </a:r>
          </a:p>
        </p:txBody>
      </p:sp>
      <p:sp>
        <p:nvSpPr>
          <p:cNvPr id="47107"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 بعد بضعةِ أيامٍ أقبلَ أغريباس الملك و برنيكى إلى قيصرية  ليسلموا على فستوس . و لما مكثا هناك أياماً كثيرة قصَ فستوس على الملكِ قضية بولس قائلاً </a:t>
            </a:r>
          </a:p>
        </p:txBody>
      </p:sp>
    </p:spTree>
  </p:cSld>
  <p:clrMapOvr>
    <a:masterClrMapping/>
  </p:clrMapOvr>
  <p:transition spd="slow"/>
</p:sld>
</file>

<file path=ppt/slides/slide15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FEE02F-9E1F-4657-93D6-3B27113D744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 إنَّ هنا رجلاً تركهُ فيلكس مُقيداً . و لما كنت في أورشليم عُرضَ لديَّ عنه رؤساءُ الكهنةِ و شيوخُ اليهودِ طالبينَ القضاءَ عليهِ . فأجبتهم أنه ليسَ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93285675"/>
      </p:ext>
    </p:extLst>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6B8471-9599-4E01-8E47-AF7EBEBDB54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عادةِ الرومانيينَ أن يُسلموا أحداً للموتِ قبلَ أن يحضر المشكو مواجهة مع</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67142652"/>
      </p:ext>
    </p:extLst>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الشاكيينَ و يؤذن له في الاحتجاج عن الشكوى . فلما اجتمعوا إلى هنا جلستُ في الغدِ مِن دونَ إمهالٍ على المنبرِ و أمرتُ بإحضار الرجل . فلما وقفَ الشاكونَ </a:t>
            </a:r>
          </a:p>
        </p:txBody>
      </p:sp>
    </p:spTree>
  </p:cSld>
  <p:clrMapOvr>
    <a:masterClrMapping/>
  </p:clrMapOvr>
  <p:transition spd="slow"/>
</p:sld>
</file>

<file path=ppt/slides/slide15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C13D1C-62AA-4F8F-B613-F1838AD82AD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حوله و لم يوردوا عليه دعوة مما كنت أظنه . و إنما كانَ لهم عليه مَسائلُ عن عقائدِهم الباطلةِ وعن رجلٍ اسمه يسوعَ قد ماتَ و يَدَعِي بولس أنه حيّ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94709462"/>
      </p:ext>
    </p:extLst>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983388-9734-4F4E-BBAD-AA02B95A357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إذ كنت مُرتاباً في المسألةِ عن مثل هذا سألته هل يُريد أن يمضي إلى أورشليم و يُحاكم هناك على هذه الأمور .  و لكن لما رفعَ دعواه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36788837"/>
      </p:ext>
    </p:extLst>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24CB87-5860-4AB8-9652-11CB2E21AC8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ليُحفظ لفحصِ أوغسطس أمرتُ بأن يُحفظ</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75508119"/>
      </p:ext>
    </p:extLst>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إلى أنْ أرسله إلى قيصر . فقالَ أغريباس لفستوس و أنا أيضاً كُنتُ أحبُ أن أسمعَ الرجلَ . فقالَ غداً تسمعه . و في الغدِ أقبلَ أغريباس و برنيكى بأبهةٍ </a:t>
            </a:r>
          </a:p>
        </p:txBody>
      </p:sp>
    </p:spTree>
  </p:cSld>
  <p:clrMapOvr>
    <a:masterClrMapping/>
  </p:clrMapOvr>
  <p:transition spd="slow"/>
</p:sld>
</file>

<file path=ppt/slides/slide15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C8BEE4-AD94-4279-A9E7-3433040279B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عظيمةٍ و دخلا دارَ الاستماعِ مع قواد الألوف و أعيان المدينةِ فأمر فستوس فأحضرَ بولس . فقال فستوس : أيها الملك أغريباس و يا جميعُ الرجالِ الحاضرونَ معنا . أنكم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6016099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1</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( 9 : 15 ـ 29 )</a:t>
            </a:r>
          </a:p>
        </p:txBody>
      </p:sp>
      <p:sp>
        <p:nvSpPr>
          <p:cNvPr id="205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فإنه قد قيل لموسى: " إنِّي أرحمُ من أرحَمه وأتراءفُ على من أتراءفُ عليه ". فإذاً الأمر ليس لِمَن يُريد ولا لِمَن يسعَى، بل للَّه الذي يَرحَمُ. فقد قال الكتاب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لفرعونَ: " إنِّي لهذا أقمتُكَ، لكي أُظهِرَ فيكَ قُوَّتي،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65671234"/>
      </p:ext>
    </p:extLst>
  </p:cSld>
  <p:clrMapOvr>
    <a:masterClrMapping/>
  </p:clrMapOvr>
  <p:transition spd="slow"/>
</p:sld>
</file>

<file path=ppt/slides/slide15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ECF1CF-0770-4E1C-BF08-D9813FD6DF21}"/>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ترونَ هذا الذي سعى إليَّ بهِ جمهورُ اليهودِ كله في أورشليم و هنا و هم يَصيحون أنهُ لا ينبغي أن يحيا من بعد . أما أنا فوجدت أنه لم يصنع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68537254"/>
      </p:ext>
    </p:extLst>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B6F4B2A-5408-4213-BEC9-A932D25F1488}"/>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شيئاً يوجب الموت ولكن إذ</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09479025"/>
      </p:ext>
    </p:extLst>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رفعَ هو دعواه إلى أوغسطس قضيتُ بأن أرسله . و لم أتيقن في أمرِه  شيئاً أكتبه إلى السيدِ . فلهذا أحضرته أمامَكم وخصوصاً أمامك أيُها الملك أغريباس حتى أنهُ </a:t>
            </a:r>
          </a:p>
        </p:txBody>
      </p:sp>
    </p:spTree>
  </p:cSld>
  <p:clrMapOvr>
    <a:masterClrMapping/>
  </p:clrMapOvr>
  <p:transition spd="slow"/>
</p:sld>
</file>

<file path=ppt/slides/slide15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9956FA-F718-40E6-93B5-50E680595FC1}"/>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بعدَ الفحص عن قضيته يكونُ لي شيءٌ لأكتبه . لأني أرى مِن الجهلِ أن أبعث أسيراً ولا أبَيّن الدعاوي التي عليه . فقالَ أغريباس لبولس مأذونٌ لكَ أن تجيبَ عن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41246750"/>
      </p:ext>
    </p:extLst>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0D2067F-F3D9-4D0D-8A45-ABB3429E12BF}"/>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نفسِك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74867162"/>
      </p:ext>
    </p:extLst>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3" name="Title 1"/>
          <p:cNvSpPr txBox="1">
            <a:spLocks/>
          </p:cNvSpPr>
          <p:nvPr/>
        </p:nvSpPr>
        <p:spPr bwMode="auto">
          <a:xfrm>
            <a:off x="462756" y="424616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( 104: 2, 3)</a:t>
            </a:r>
          </a:p>
        </p:txBody>
      </p:sp>
      <p:sp>
        <p:nvSpPr>
          <p:cNvPr id="15365" name="Content Placeholder 3"/>
          <p:cNvSpPr txBox="1">
            <a:spLocks/>
          </p:cNvSpPr>
          <p:nvPr/>
        </p:nvSpPr>
        <p:spPr bwMode="auto">
          <a:xfrm>
            <a:off x="462756" y="5011341"/>
            <a:ext cx="830580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لتفرحُ قلوبُ الذينَ يلتمسونَ الربَّ . ابتغوا الربَّ و عزته . اطلبوا وَجهَه في كلِّ حينٍ . اذكروا عجائبَه التي صنعها . آياته و أحكام فيهِ  </a:t>
            </a:r>
            <a:endParaRPr kumimoji="0" lang="ar-SA"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(4: 1-42 )</a:t>
            </a:r>
          </a:p>
        </p:txBody>
      </p:sp>
      <p:sp>
        <p:nvSpPr>
          <p:cNvPr id="1638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عَلم الربُ أن الفريسيين قد سَمعوا أن يَسوعَ يتخذ تلاميذ  و يُعمدُ أكثر مِن يوحنا . مع أنَّ يسوعَ  نفسَه لم يكن يُعمدُ بل تلاميذه . تركَ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98271D-B58C-48E0-AA2D-03F09B36004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اليهودية و مضى أيضاً إلى الجليل . و كان لابد له أن يجتاز في السامرة . فأتى إلى مدينةٍ مِن السامرة تُدعَى سوخار بقربِ الضيعةِ التي وَهبَها يعقوبُ ليوسف</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أبنه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21345380"/>
      </p:ext>
    </p:extLst>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A7035C-672A-4536-B4A5-1E96766EC867}"/>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وكانت هناك بئرُ يعقوب . و كانَ يسوع قد تعبَ مِن السفرِ فجلسَ على البئرِ . و كانَ نحوَ الساعةِ السادسةِ . فجاءَت امرأة مِن السامرةِ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38340355"/>
      </p:ext>
    </p:extLst>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لتستقي ماءً . فقالَ لها يسوع إعطينى لأشرب . و كانَ تلاميذه قد مضوا إلى المدينةِ ليبتاعوا لهم طعاماً . فقالت لهُ المرأة السامرية كيفَ تطلبُ أن تشربَ مني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09666C-E137-430A-8719-079A8CFDE39D}"/>
              </a:ext>
            </a:extLst>
          </p:cNvPr>
          <p:cNvSpPr txBox="1"/>
          <p:nvPr/>
        </p:nvSpPr>
        <p:spPr>
          <a:xfrm>
            <a:off x="0" y="436807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ولكي يُخبر بِاسمي في الأرض كلها ". فإذاً هو يرحمُ من يشاءُ، ويُقسِّي مَن يشاءُ. ولعلك تقولُ لي: " لماذا يَلُومُ بعدُ، لأن مَن الذي يُقاومُ مشيئته؟ " مهلاً مهلاً أيُّها الإنسانُ أنت مَن أنتَ الذي تُجاوبُ</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اللَّهَ؟ ألعلَّ الجِبْلَةَ تقولُ لِجابِلها: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04466539"/>
      </p:ext>
    </p:extLst>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3557B17-AA76-4B95-9406-AA6DFDBC3A9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أنت يهودي و أنا امرأة سامرية . لأن اليهودَ لا يُخالطون السامريينَ . أجابَ يسوعُ و قالَ لها لو كنتِ تعرفينَ عطية اللهِ و مَن الذي قالَ لكِ أعطيني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75360657"/>
      </p:ext>
    </p:extLst>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FF6EDA-48CD-4E70-B9C1-E8E03148DB05}"/>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لأشرب لكنتِ أنتِ تسألينه فيُعطيكِ ماءً حياً.</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قالت لهُ المرأة يا سيد أنه ليسَ لكَ دلوٌ تستقي به و البئرُ عَميقة . فمِن أينَ لكَ الماءُ الحيّ . ألعلكَ أعظمُ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95793691"/>
      </p:ext>
    </p:extLst>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99E323-C77F-46EB-BB76-3C67A382EE21}"/>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أبينا يعقوب الذي أعطانا هذه البئر و مِنها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3738047"/>
      </p:ext>
    </p:extLst>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شربَ هو و بنوه و ماشيته . فأجابَ يسوعُ و قالَ لها كلُ مَن يشربُ مِن هذا الماءِ يعطشُ أيضاً . و أماَ مَن يشربُ مِن الماءِ الذي أعطيه أنا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419C8A-15EC-4DE3-BC46-D98A389ECFA5}"/>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 فلن يعطش إلى الأبدِ . بل الماءُ الذي أعطيه له يكونُ فيه ينبوعُ ماءٍ ينبعُ إلى الحياةِ الأبديةِ . فقالت له المرأة يا سيد اعطني هذا الماءَ لكي 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23896664"/>
      </p:ext>
    </p:extLst>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2E2F55-465B-4805-AFC9-A7128FCEA30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أعطش و لا أجئ و استقي مِن ههنا . فقالَ لها يسوعُ اذهبي و</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أدعي رجلك و تعالي إلى ههنا . فأجابت المرأة و قالت أنه لا رجل لي . فقالَ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36757702"/>
      </p:ext>
    </p:extLst>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3A22EE-FB50-4F41-A234-7DFD74998F0B}"/>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لها يسوعُ قد أحسنتِ حيثُ قلتِ أن لا رجل لي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72014855"/>
      </p:ext>
    </p:extLst>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لأنهُ كانَ لكِ خمسة رجال و الذي معك الآن ليس برجلكِ . فبالحق تكلمتِ في هذا . قالت له المرأة يا سيد أرى أنك نبي . آباؤنا سجدوا في هذا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5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73B519-6AC2-40FD-99F4-5218DCB5411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الجبلِ وأنتم تقولونَ أن المكانَ الذي ينبغي لأن يُسجد فيه هوَ في أورشليم . فقالَ لها يسوع صدقينى يا أمرأة تأتي ساعة فيها تسجدونَ فيها للآبِ لا في هذا الجبل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61886298"/>
      </p:ext>
    </p:extLst>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0FA21E3-68C2-4447-8F52-A25640BF526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لا في أورشليم . أنتم تسجدون لما لا تعلمون أما نحنُ فنسجد لما نعلم . لأن الخلاصَ هو مِن اليهودِ . و لكن تأتي ساعة و هى الآن حاضرة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837183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فإننا نحن هيكل الله الحي، كما قال الله: إني سأسكن فيهم وأسير فيما بينهم، وأكون لهم إلها، وهم يكونون لي شعبا، فلذلك اخرجوا من وسطهم واعتزلوا، يقول الرب. ولا تمسوا النجس فأقبلكم،</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3722854"/>
      </p:ext>
    </p:extLst>
  </p:cSld>
  <p:clrMapOvr>
    <a:masterClrMapping/>
  </p:clrMapOvr>
  <p:transition spd="slow"/>
</p:sld>
</file>

<file path=ppt/slides/slide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لمَ صنعتني هكذا؟ " أم ليسَ للفاخوري سُلطانٌ على الطِّين أن يصنعَ من العجينةِ ذاتها إناءً للكرامةِ وآخَرَ للهوانِ؟ فإنْ كانَ اللَّهُ يُريدُ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يُظهِر غضَبهُ ويعرفنا قدرتهُ، استحضر بأناةٍ كثيرة آنيةَ غضبٍ مُهيَّأةً للهلاكِ.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48646087"/>
      </p:ext>
    </p:extLst>
  </p:cSld>
  <p:clrMapOvr>
    <a:masterClrMapping/>
  </p:clrMapOvr>
  <p:transition spd="slow"/>
</p:sld>
</file>

<file path=ppt/slides/slide16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D65CC99-AD7A-4827-8B7C-74E0EF689ABF}"/>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إذ الساجدونَ الحقيقيونَ يسجدون للآبِ بالروح 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58467089"/>
      </p:ext>
    </p:extLst>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الحق . أنَّ الآبَ إنما يُريد مثل هؤلاء الساجدين له . اللهُ روحُ و الذينَ يسجدون له فبالروح و الحق ينبغي أن يسجدوا . قالت له المرأة قد علمتُ أن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6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F6F1C7-9CCD-4177-8456-C772CC9B1E4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مسيا الذي هو المسيح آتِ . فمتى جاءَ ذلك فهو يُخبرنا بكلِّ شيءٍ . فقالَ لها يسوعُ أنا المتكلم معك هو . و عند ذلك جاء تلاميذه فتعجبوا أنه يتكلم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53494629"/>
      </p:ext>
    </p:extLst>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8D8C2B-CF89-4A65-86AD-F2B09A36C40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مع امرأةٍ . لكن لم يقل أحد ماذا تريد و لماذا تكلمها. فتركت المرأة جرتها وانطلقت إلى المدينةِ و قالت للناس: هلموا انظروا رجلاً قال لي  كل ما صنعت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71714800"/>
      </p:ext>
    </p:extLst>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ED04E0-63E1-4648-85DB-70D28532326F}"/>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ألعل هذا هو المسيحُ. فخرجوا من المدينةِ و أقبلوا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08054070"/>
      </p:ext>
    </p:extLst>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نحوه . و في أثناءَ ذلك سأله تلاميذهُ قائلين يا معلم كُلْ . فقال لهم أن لى طعاماً آكله لستم تعرفونه أنتم . فقال تلاميذه فيما بينهم ألعل أحداً جاءه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6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09408F-C187-4FD3-A8E3-C5EA2623E7D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بما يأكل . فقال لهم يسوع إن طعامي أن أعمل مشيئة الذي أرسلني و أتمم عمله . ألستم تقولون أنه يكون أربعة أشهر ثم يأتى الحصاد . و ها أنا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93043331"/>
      </p:ext>
    </p:extLst>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5A5A32-837E-4E41-BB85-0766D9ECAA4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أقول لكم أرفعوا أعينكم و انظروا إلى المزارع . إنها قد ابيضت للحصاد . و الذي يحصد يأخذ الأجرة و يجمع ثماراً للحياةِ الأبديةِ لكي يفرح الزارع و الحاصد معاً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07947482"/>
      </p:ext>
    </p:extLst>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9E087C-1AED-4436-A5D7-BF42B401BAB6}"/>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في هذا يصدق ما قيل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3478607"/>
      </p:ext>
    </p:extLst>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 واحداً يزرع و آخر يحصد . إني أرسلتكم لتحصدوا ما لم تتعبوا فيه . فإن آخرين تعبوا و أنتم دخلتم على تعبهم . فآمن به مِن تلك المدينة سامريون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B9EC86-25B3-455B-90C9-E821806C4B46}"/>
              </a:ext>
            </a:extLst>
          </p:cNvPr>
          <p:cNvSpPr txBox="1"/>
          <p:nvPr/>
        </p:nvSpPr>
        <p:spPr>
          <a:xfrm>
            <a:off x="0" y="4419600"/>
            <a:ext cx="9144000" cy="224676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ولكي يُبين غِنَى مجدهِ على آنيةِ الرحمة التي سبقَ فهيأها للمـجدِ، التي هى نحنُ الذين قد دعانا، ليس من اليهودِ فقط، بلْ من الأُمم أيضاً. كما يقولُ في هُوشعَ: " إني سأَدعُو الذي ليسَ شعبي شعبي، والتي ليست بمحبُوبةٍ محبُوبةً. وسيكونُ في</a:t>
            </a:r>
            <a:endParaRPr kumimoji="0" lang="en-GB"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21398916"/>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DE988E-415A-442E-8B2A-F1AB4D00DFA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كثيرون  من أجل كلام المرأةِ التي كانت تشهد له أنه قد قال لي كل ما صنعتُ.  و لما جاءَ إليه السامريون سألوه أن يمكث عندهم . فمكث هناك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18232756"/>
      </p:ext>
    </p:extLst>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ECDB533-8E41-44D4-8903-006FF5D860B1}"/>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يومين . فآمن به أناس أكثر مِن أولئك جداً مِن أجل كلامه .  و كانوا يقولون للمرأةِ لسنا من أجل</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كلامك نؤمن الآن . لأننا نحن قد سمعنا 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17105994"/>
      </p:ext>
    </p:extLst>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505603-75BA-473A-AF06-C14065378353}"/>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نعلمُ أن هذا هو بالحقيقةِ المسيحُ مُخلصُ العالم.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03318968"/>
      </p:ext>
    </p:extLst>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6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8962" name="Title 1"/>
          <p:cNvSpPr>
            <a:spLocks noGrp="1"/>
          </p:cNvSpPr>
          <p:nvPr>
            <p:ph type="title"/>
          </p:nvPr>
        </p:nvSpPr>
        <p:spPr bwMode="auto">
          <a:xfrm>
            <a:off x="-2057400" y="19050"/>
            <a:ext cx="2057400" cy="2266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مساء الاحد الرابع</a:t>
            </a:r>
            <a:endParaRPr lang="en-US" sz="3600" b="1" dirty="0">
              <a:solidFill>
                <a:schemeClr val="bg1"/>
              </a:solidFill>
            </a:endParaRPr>
          </a:p>
        </p:txBody>
      </p:sp>
      <p:sp>
        <p:nvSpPr>
          <p:cNvPr id="168963" name="Title 1"/>
          <p:cNvSpPr txBox="1">
            <a:spLocks/>
          </p:cNvSpPr>
          <p:nvPr/>
        </p:nvSpPr>
        <p:spPr bwMode="auto">
          <a:xfrm>
            <a:off x="0" y="3602878"/>
            <a:ext cx="90678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(31 : 11 ، 12)</a:t>
            </a:r>
          </a:p>
        </p:txBody>
      </p:sp>
      <p:sp>
        <p:nvSpPr>
          <p:cNvPr id="168965" name="Content Placeholder 3"/>
          <p:cNvSpPr txBox="1">
            <a:spLocks/>
          </p:cNvSpPr>
          <p:nvPr/>
        </p:nvSpPr>
        <p:spPr bwMode="auto">
          <a:xfrm>
            <a:off x="0" y="4431740"/>
            <a:ext cx="9144000"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4600" b="1" dirty="0">
                <a:solidFill>
                  <a:srgbClr val="FFFFFF"/>
                </a:solidFill>
                <a:latin typeface="Times New Roman" panose="02020603050405020304" pitchFamily="18" charset="0"/>
                <a:cs typeface="Times New Roman" panose="02020603050405020304" pitchFamily="18" charset="0"/>
              </a:rPr>
              <a:t>كثيرةٌ هي ضربات الخطاة. والذي يتكل على الرب  الرحمة تحيط به افرحوا أيها الصديقون بالرب  وابتهجوا، وافتخروا يا جميع مستقيمي القلوب.</a:t>
            </a:r>
          </a:p>
        </p:txBody>
      </p:sp>
    </p:spTree>
  </p:cSld>
  <p:clrMapOvr>
    <a:masterClrMapping/>
  </p:clrMapOvr>
  <p:transition spd="slow"/>
</p:sld>
</file>

<file path=ppt/slides/slide16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9986"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معلمنا يوحنا (4 : 19 - 24)</a:t>
            </a:r>
          </a:p>
        </p:txBody>
      </p:sp>
      <p:sp>
        <p:nvSpPr>
          <p:cNvPr id="169988" name="Content Placeholder 3"/>
          <p:cNvSpPr txBox="1">
            <a:spLocks/>
          </p:cNvSpPr>
          <p:nvPr/>
        </p:nvSpPr>
        <p:spPr bwMode="auto">
          <a:xfrm>
            <a:off x="0" y="4381500"/>
            <a:ext cx="914400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spcBef>
                <a:spcPct val="20000"/>
              </a:spcBef>
            </a:pPr>
            <a:r>
              <a:rPr lang="ar-SA" sz="4000" b="1" dirty="0">
                <a:solidFill>
                  <a:srgbClr val="FFFFFF"/>
                </a:solidFill>
                <a:latin typeface="Times New Roman" panose="02020603050405020304" pitchFamily="18" charset="0"/>
                <a:cs typeface="Times New Roman" panose="02020603050405020304" pitchFamily="18" charset="0"/>
              </a:rPr>
              <a:t>قالت له المرأة: "يا سيدي، أرى أنك نبيٍ! آباؤنا سجدوا على هذا الجبل، وأنتم تقولون إن موضع السجود في أورشليم الموضع الذي ينبغي أن يسجد فيه". قال لها يسوع: "يا امرأة، صدقيني أنه تأتي</a:t>
            </a:r>
            <a:r>
              <a:rPr lang="ar-EG" sz="4000" b="1" dirty="0">
                <a:solidFill>
                  <a:srgbClr val="FFFFFF"/>
                </a:solidFill>
                <a:latin typeface="Times New Roman" panose="02020603050405020304" pitchFamily="18" charset="0"/>
                <a:cs typeface="Times New Roman" panose="02020603050405020304" pitchFamily="18" charset="0"/>
              </a:rPr>
              <a:t> ساعة، </a:t>
            </a:r>
            <a:r>
              <a:rPr lang="ar-EG" sz="4000" b="1" dirty="0">
                <a:solidFill>
                  <a:srgbClr val="FFFFFF"/>
                </a:solidFill>
                <a:latin typeface="Times New Roman" panose="02020603050405020304" pitchFamily="18" charset="0"/>
                <a:cs typeface="+mj-cs"/>
              </a:rPr>
              <a:t>حتى إنه لا </a:t>
            </a:r>
            <a:br>
              <a:rPr lang="ar-EG" sz="4000" b="1" dirty="0">
                <a:solidFill>
                  <a:srgbClr val="FFFFFF"/>
                </a:solidFill>
                <a:latin typeface="Times New Roman" panose="02020603050405020304" pitchFamily="18" charset="0"/>
                <a:cs typeface="+mj-cs"/>
              </a:rPr>
            </a:br>
            <a:endParaRPr lang="ar-SA" sz="40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16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9EF446-5705-4216-820C-83654C5B505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في هذا الجبل، ولا في أورشليم يسجد للآب. أنتم تسجدون للذي لا تعرفونه أما نحن فتسجد للذي نعرفه لأن الخلاص هو من اليهود ولكن ستأتي ساعةٌ، وهي الآن، حين الساجدون </a:t>
            </a:r>
            <a:r>
              <a:rPr lang="ar-EG" sz="4400" b="1" dirty="0">
                <a:solidFill>
                  <a:srgbClr val="FFFFFF"/>
                </a:solidFill>
                <a:latin typeface="Times New Roman" panose="02020603050405020304" pitchFamily="18" charset="0"/>
              </a:rPr>
              <a:t>الحقيقيون</a:t>
            </a:r>
            <a:br>
              <a:rPr lang="ar-EG" sz="4400" b="1" dirty="0">
                <a:solidFill>
                  <a:srgbClr val="FFFFFF"/>
                </a:solidFill>
                <a:latin typeface="Times New Roman" panose="02020603050405020304" pitchFamily="18" charset="0"/>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366321082"/>
      </p:ext>
    </p:extLst>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4D3D5E-6FCF-4744-8F6A-B56E036BA9A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يسجدون للآب بالروح والحق، لأن الآب أيضًا يطلب مثل هؤلاء الذين يسجدون له الله روحٌ هو والذين يسجدون له، يجب أن يسجدوا بالروح  والحق".</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529182044"/>
      </p:ext>
    </p:extLst>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6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5 الاثنين</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( 3: 5 ـ 18 )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كن متكلا على الله بكل قلبك، ولا تتكبر بحكمتك.  وكل طرقك أظهرها، لكي تستقيم سبلك ولا تعثر  رجلك. لا تكن حكيما في عيني نفسك. بل اتق الله  وتجنب كل شر، حينئذ يكون شفاء لجسدك، وصحة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84949269"/>
      </p:ext>
    </p:extLst>
  </p:cSld>
  <p:clrMapOvr>
    <a:masterClrMapping/>
  </p:clrMapOvr>
  <p:transition spd="slow"/>
</p:sld>
</file>

<file path=ppt/slides/slide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76200" y="432657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الموضعِ الذي قِيلَ لهُم فيه لستُم شعبي، أنَّهم هناكَ يُدعَونَ أبناءَ اللَّهِ الحيِّ ". وإشعياءُ يَصرُخُ من أجل إسرائيلَ: " وإنْ كانَ عددُ بني إسرائيلَ كرملِ البحرِ، فالبقيَّةُ ستخلُصُ.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95739418"/>
      </p:ext>
    </p:extLst>
  </p:cSld>
  <p:clrMapOvr>
    <a:masterClrMapping/>
  </p:clrMapOvr>
  <p:transition spd="slow"/>
</p:sld>
</file>

<file path=ppt/slides/slide16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EB19CD-A71F-4875-87E2-4D7104A4159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لعظامك. أكرم الله من أتعابك، وقدم له البكور من  أثمار غلاتك، لكي تمتلئ أهراؤك من كثرة القمح،  وتفيض معاصرك من الخمر. يا ابني، لا يصغر قلبك  من تأديب الرب، ولا تخر عندما يوبخك؛ لأن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97510839"/>
      </p:ext>
    </p:extLst>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BD0F77-26C9-40B0-8B0F-89FC006F08C2}"/>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يحبه الرب يؤدبه، ويجلد كل ابن يقبله.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83125161"/>
      </p:ext>
    </p:extLst>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طوبى للإنسان الذي وجد الحكمة، وللرجل الذي نال  فهما؛ لأن الاتجار في هذه أفضل من كنوز الذهب  والفضة، وأكرم من الأحجار الثمينة، وكل نفائسك  لا تساويها في يمينها طول الأيام، وفي يسارها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92420964"/>
      </p:ext>
    </p:extLst>
  </p:cSld>
  <p:clrMapOvr>
    <a:masterClrMapping/>
  </p:clrMapOvr>
  <p:transition spd="slow"/>
</p:sld>
</file>

<file path=ppt/slides/slide16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966271A-811D-4B18-989A-3B74A18597B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الغنى والمجد طرقها طرق نعمة. وجميع مسالكها  سلام هي شجرة حياة للمتعلقين بها، ومن استمسك  بها فله الطوبى.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51579078"/>
      </p:ext>
    </p:extLst>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( 37: 33 ـ 38: 1 ـ 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لذلك هكذا يقول الرب على ملك أشور: إنه لا يدخل  هذه المدينة، ولا يرمي إليها سهما، ولا يتقدم عليها  بترس، ولا ينصب عليها مترسة، لكن في الطريق  التي جاء منها يرجع، وإلى هذه المدينة لا يدخل،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34360583"/>
      </p:ext>
    </p:extLst>
  </p:cSld>
  <p:clrMapOvr>
    <a:masterClrMapping/>
  </p:clrMapOvr>
  <p:transition spd="slow"/>
</p:sld>
</file>

<file path=ppt/slides/slide16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678B46-AAD9-46B2-950C-0EC90C39A8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يقول الرب. فأحمي هذه المدينة وأخلصها من  أجلي، ومن أجل داود عبدي. وخرج ملاك الرب  وقتل من جيش أشور مئة ألف وخمسة وثمانين  ألفا، فلما بكروا صباحا إذا هم جميعا جتث أموات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56260541"/>
      </p:ext>
    </p:extLst>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0505283-ED6F-4ABF-A2E7-DAFE0BD52727}"/>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فارتحل سنحاريب ملك أشور ومضى راجعا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306032"/>
      </p:ext>
    </p:extLst>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وأقام بنينوى. وفيما هو ساجد في بيت نصروخ  إلهه قتله أدرملك وشرآصر ابناه بالسيف، وهربا  إلى أرض أراراط وملك أسرحدون إبنه مكانه. في  تلك الأيام مرض حزقيا مرض الموت، فوافاه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93057820"/>
      </p:ext>
    </p:extLst>
  </p:cSld>
  <p:clrMapOvr>
    <a:masterClrMapping/>
  </p:clrMapOvr>
  <p:transition spd="slow"/>
</p:sld>
</file>

<file path=ppt/slides/slide16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DDC4E2-74F0-4383-9A76-2634DBA0F1A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إشعياء بن آموص النبي وقال له: " هكذا يقول  الرب: أوص بيتك لأنك تموت ولا تعيش ". فحول  حزقيا وجهه إلى الحائط وصلى إلى الرب. وقال:  "آه يا رب، اذكر كيف سلكت أمامك بالحق وسلامة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41964194"/>
      </p:ext>
    </p:extLst>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BC2BFB-79BA-4CC7-8F1B-F4941E04FF3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القلب وكيف صنعت الخير أمامك ". وبكى حزقيا  بكاء شديدا. فصار كلام الرب إلى إشعياء قائلا: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45514373"/>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F56FFD-A280-4C16-B65E-8CEB699891F7}"/>
              </a:ext>
            </a:extLst>
          </p:cNvPr>
          <p:cNvSpPr txBox="1"/>
          <p:nvPr/>
        </p:nvSpPr>
        <p:spPr>
          <a:xfrm>
            <a:off x="0" y="4354628"/>
            <a:ext cx="9067800" cy="2554545"/>
          </a:xfrm>
          <a:prstGeom prst="rect">
            <a:avLst/>
          </a:prstGeom>
          <a:noFill/>
        </p:spPr>
        <p:txBody>
          <a:bodyPr vert="horz" wrap="square"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قول مُتَمِّمُة وقاطعه الذي سيصنعه الرب الإله على الأرضِ". وكما سبقَ إشعياءُ فقال: " لولا أنَّ ربَّ الجنودِ أبقَى لنا نسلاً، لصِرنا مِثلَ سدُومَ وشابهنا عَمُورةَ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95504244"/>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إذهب وقل لحزقيا: هكذا قال الرب إله داود أبيك:  إني قد سمعت صلاتك. ورأيت دموعك. وهأنذا  أزيدك على أيامك خمس عشرة سنة. وأنقذك من يد  ملك أشور أنت وهذه المدينة، وأحامي عن هذه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18284478"/>
      </p:ext>
    </p:extLst>
  </p:cSld>
  <p:clrMapOvr>
    <a:masterClrMapping/>
  </p:clrMapOvr>
  <p:transition spd="slow"/>
</p:sld>
</file>

<file path=ppt/slides/slide16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5EF6D8-9401-4778-BF9C-AAE3D0EB23F8}"/>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المدينة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52658330"/>
      </p:ext>
    </p:extLst>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أيوب الصديق ( 22: 1 ـ 30 )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أليفاز التيماني وقال: ألعل الإنسان ينفع الله؟  إنما ينفع الحكيم نفسه. هل من بغية للقدير أن تكون  بارا، أو من نفع له أن تزكي طرقك؟ أمن أجل  هيبتك يحاجك، أو ينافذك إلى القضاء؟ أليس شرك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32288190"/>
      </p:ext>
    </p:extLst>
  </p:cSld>
  <p:clrMapOvr>
    <a:masterClrMapping/>
  </p:clrMapOvr>
  <p:transition spd="slow"/>
</p:sld>
</file>

<file path=ppt/slides/slide16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A54266-F273-49E1-971E-A59272102A0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جسيما، وآثامك لا حد لها؟ فإنك ارتهنت من أخيك  بغير حق، وسلبت العراة ثيابهم. لم تسق العطشان  ماء، ومنعت الجائع خبزك. فأصبحت الأرض لذي  الذراع، ومرفوع الجاه استحوذ عليها. أرسلت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8181271"/>
      </p:ext>
    </p:extLst>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972ED02-193B-4FED-A31F-47EE38E52E7E}"/>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الأرامل فارغات، وأذرع اليتامى حطمت. لذلك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12584856"/>
      </p:ext>
    </p:extLst>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تحدق بك الفخاخ، ويروعك رعب مفاجي، أو ظلمة  لا تبصر فيها، أو غمر ماء يعلوك. أليس الله فوق  أعلى السماوات؟ أنظر ذروة الكواكب ما أعلاها وقد  قلت: " ماذا يعلم الله؟! أمن وراء الضباب يدين؟!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94425416"/>
      </p:ext>
    </p:extLst>
  </p:cSld>
  <p:clrMapOvr>
    <a:masterClrMapping/>
  </p:clrMapOvr>
  <p:transition spd="slow"/>
</p:sld>
</file>

<file path=ppt/slides/slide16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48B1312-4760-4FA7-A3CF-981A68CA954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السحاب ستر له فلا يرى، وعلى قبة السماوات  يتخطى ". ألعلك تلزم مسلك القدم الذي وطئه  أصحاب الإثم؟ الذين قرضوا قبل أوانهم. واندفق  السيل على أساسهم. القائلين لله: أبعد عنا وماذا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53265410"/>
      </p:ext>
    </p:extLst>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01405F5-A26D-4FB6-BDE8-26B3443C0E5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يصنع بنا القدير؟ وهو قد أفعم بيوتهم طيبات. فبعدا  لمشورة المنافقين. ينظر الصديقون فيفرحون.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89971707"/>
      </p:ext>
    </p:extLst>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والزكي يستهزئ بهم. قائلين: ألم ينقرض  مقاومونا، وقد أكلت بقيتهم النار؟ فتقرب إليه  وصالحه فبذلك تعود إليك الطيبات. وتلق الشريعة  من فيه، وأودع أقواله في قلبك. فإنك إن تبت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43513057"/>
      </p:ext>
    </p:extLst>
  </p:cSld>
  <p:clrMapOvr>
    <a:masterClrMapping/>
  </p:clrMapOvr>
  <p:transition spd="slow"/>
</p:sld>
</file>

<file path=ppt/slides/slide16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7EF29D-9074-48B8-B64A-ABBC85AA935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القدير يعاد عمرانك، وتنفي الإثم عن أخبيتك.  فتجعل القبر مكان التراب، وسبائك مكان حصى  الأودية. ويكون القدير تبرك وكنوز فضة لك حينئذ  تكون لذتك في القدير وترفع إلى الله وجهك. وتدعو</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5771390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3 ـ 11 )</a:t>
            </a:r>
          </a:p>
        </p:txBody>
      </p:sp>
      <p:sp>
        <p:nvSpPr>
          <p:cNvPr id="5123" name="Content Placeholder 3"/>
          <p:cNvSpPr txBox="1">
            <a:spLocks/>
          </p:cNvSpPr>
          <p:nvPr/>
        </p:nvSpPr>
        <p:spPr bwMode="auto">
          <a:xfrm>
            <a:off x="-152400" y="4375604"/>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لأنَّه قد يكفيكم الزَّمان الذي عبر إذ كنتم تعملون فيه هوى الأُمم، متسكعين في الدَّعارة والشَّهوات، والمُسكرات بأنواع كثيرة، واللهو، والدنس، والغواية وعبادة الأوثان ( المُحرَّمة )، الأمر الذي فيه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40685587"/>
      </p:ext>
    </p:extLst>
  </p:cSld>
  <p:clrMapOvr>
    <a:masterClrMapping/>
  </p:clrMapOvr>
  <p:transition spd="slow"/>
</p:sld>
</file>

<file path=ppt/slides/slide16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B4B5EA5-0557-419F-8A42-48D27FD8C93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إليه فيجيبك، وتوفي بنذورك. وتعزم أمرا فيستتب  لك، وعلى سبلك يشرق نور. ومن اتضع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78632525"/>
      </p:ext>
    </p:extLst>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تقول له: ارتفع فيخلص الله الخاشع الطرف. وينجي  من ليس بزكي فينجو ببر كفيك.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91951410"/>
      </p:ext>
    </p:extLst>
  </p:cSld>
  <p:clrMapOvr>
    <a:masterClrMapping/>
  </p:clrMapOvr>
  <p:transition spd="slow"/>
</p:sld>
</file>

<file path=ppt/slides/slide16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( 87 : 2، 3 )</a:t>
            </a:r>
          </a:p>
        </p:txBody>
      </p:sp>
      <p:sp>
        <p:nvSpPr>
          <p:cNvPr id="2053" name="Content Placeholder 3"/>
          <p:cNvSpPr txBox="1">
            <a:spLocks/>
          </p:cNvSpPr>
          <p:nvPr/>
        </p:nvSpPr>
        <p:spPr bwMode="auto">
          <a:xfrm>
            <a:off x="0" y="42672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أمل يا رب سمعك إلى طلبتي، فقد امتلات من الشر نفسي، ودنت من الجحيم حياتي. حسبت مع المنحدرين في الجب.</a:t>
            </a:r>
          </a:p>
        </p:txBody>
      </p:sp>
    </p:spTree>
    <p:extLst>
      <p:ext uri="{BB962C8B-B14F-4D97-AF65-F5344CB8AC3E}">
        <p14:creationId xmlns:p14="http://schemas.microsoft.com/office/powerpoint/2010/main" val="375246716"/>
      </p:ext>
    </p:extLst>
  </p:cSld>
  <p:clrMapOvr>
    <a:masterClrMapping/>
  </p:clrMapOvr>
  <p:transition spd="slow"/>
</p:sld>
</file>

<file path=ppt/slides/slide16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( 12 : 16 ـ 21 )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وكلمهم بمثل قائلا: " رجل غني أخصبت كورته،  ففكر في نفسه قائلا: ماذا أصنع، فإنه ليس لي  موضع أخزن فيه غلالي؟ ثم قال: أصنع هذا أهدم  أهرائي وأبني أكبر منها، وأخرن هناك جميع</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7997929"/>
      </p:ext>
    </p:extLst>
  </p:cSld>
  <p:clrMapOvr>
    <a:masterClrMapping/>
  </p:clrMapOvr>
  <p:transition spd="slow"/>
</p:sld>
</file>

<file path=ppt/slides/slide16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BF1F16D-3380-473D-A815-857F580F09ED}"/>
              </a:ext>
            </a:extLst>
          </p:cNvPr>
          <p:cNvSpPr txBox="1"/>
          <p:nvPr/>
        </p:nvSpPr>
        <p:spPr>
          <a:xfrm>
            <a:off x="0" y="4318099"/>
            <a:ext cx="9144000" cy="3247043"/>
          </a:xfrm>
          <a:prstGeom prst="rect">
            <a:avLst/>
          </a:prstGeom>
          <a:noFill/>
        </p:spPr>
        <p:txBody>
          <a:bodyPr vert="horz" rtlCol="0">
            <a:spAutoFit/>
          </a:bodyPr>
          <a:lstStyle/>
          <a:p>
            <a:pPr algn="justLow" rtl="1"/>
            <a:r>
              <a:rPr lang="ar-EG" sz="4100" b="1" dirty="0">
                <a:solidFill>
                  <a:srgbClr val="FFFFFF"/>
                </a:solidFill>
                <a:latin typeface="Times New Roman (Headings)"/>
                <a:cs typeface="+mj-cs"/>
              </a:rPr>
              <a:t>أرزاقي وخيراتي، وأقول لنفسي: يا نفسي إن لك خيرات كثيرة، موضوعة لسنين كثيرة. فاستريحي وكلي واشربي وتنعمي. فقال له الله: يا جاهل، في هذه الليلة تطلب نفسك منك، فهذا الذي أعددته لمن </a:t>
            </a:r>
            <a:r>
              <a:rPr lang="ar-EG" sz="4100" b="1" dirty="0">
                <a:solidFill>
                  <a:srgbClr val="FFFFFF"/>
                </a:solidFill>
                <a:latin typeface="Times New Roman (Headings)"/>
              </a:rPr>
              <a:t>يكون؟</a:t>
            </a:r>
            <a:br>
              <a:rPr lang="ar-EG" sz="4100" b="1" dirty="0">
                <a:solidFill>
                  <a:srgbClr val="FFFFFF"/>
                </a:solidFill>
                <a:latin typeface="Times New Roman (Headings)"/>
              </a:rPr>
            </a:br>
            <a:r>
              <a:rPr lang="ar-EG" sz="4100" b="1" dirty="0">
                <a:solidFill>
                  <a:srgbClr val="FFFFFF"/>
                </a:solidFill>
                <a:latin typeface="Times New Roman (Headings)"/>
              </a:rPr>
              <a:t> </a:t>
            </a: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3470984523"/>
      </p:ext>
    </p:extLst>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431358-2879-46F8-91F1-3E0D859FA61F}"/>
              </a:ext>
            </a:extLst>
          </p:cNvPr>
          <p:cNvSpPr txBox="1"/>
          <p:nvPr/>
        </p:nvSpPr>
        <p:spPr>
          <a:xfrm>
            <a:off x="0" y="4381500"/>
            <a:ext cx="9144000" cy="1938992"/>
          </a:xfrm>
          <a:prstGeom prst="rect">
            <a:avLst/>
          </a:prstGeom>
          <a:noFill/>
        </p:spPr>
        <p:txBody>
          <a:bodyPr vert="horz" rtlCol="0">
            <a:spAutoFit/>
          </a:bodyPr>
          <a:lstStyle/>
          <a:p>
            <a:pPr algn="justLow" rtl="1"/>
            <a:r>
              <a:rPr lang="ar-EG" sz="6000" b="1" dirty="0">
                <a:solidFill>
                  <a:srgbClr val="FFFFFF"/>
                </a:solidFill>
                <a:latin typeface="Times New Roman (Headings)"/>
                <a:cs typeface="+mj-cs"/>
              </a:rPr>
              <a:t>فهكذا من يدخر لنفسه وهو غير غني بما لله".</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3933586989"/>
      </p:ext>
    </p:extLst>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505874"/>
      </p:ext>
    </p:extLst>
  </p:cSld>
  <p:clrMapOvr>
    <a:masterClrMapping/>
  </p:clrMapOvr>
  <p:transition advClick="0" advTm="0"/>
</p:sld>
</file>

<file path=ppt/slides/slide16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5</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فيلبي</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1 ـ 16 )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 كانت تعزيةٌ ما في المسيح. أو تسليةٌ ما للمحبَّةِ. أو شركةٌ ما في الرُّوح. إن كانت رأفةٌ ورحمةٌ، فتمِّمُوا فرحي حتَّى تفتكرُوا فكراً واحداً ولكُم محبَّةٌ واحدةٌ بنفسٍ واحدةٍ،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56104056"/>
      </p:ext>
    </p:extLst>
  </p:cSld>
  <p:clrMapOvr>
    <a:masterClrMapping/>
  </p:clrMapOvr>
  <p:transition spd="slow"/>
</p:sld>
</file>

<file path=ppt/slides/slide16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EA48215-8CAC-441C-A525-ACBD5394BFB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مُفتكرين شيئاً واحداً، لا تعملوا شيئاً بتحزُّبٍ أو بِعُجْبٍ، بل بتواضُعٍ، حاسبين بعضُكُم البعض أفضلَ مِن أنفُسهم. لا تنظُروا كُلُّ واحدٍ إلى ما هو لنفسهِ، بل كُلُّ واحدٍ إلى 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64264844"/>
      </p:ext>
    </p:extLst>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9F97265-59D0-4C15-872B-93CCA3AF289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لآخرين أيضاً. فليكُن فيكُم هذا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81256400"/>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D34668-2CC1-4409-A4D2-39E9269BD546}"/>
              </a:ext>
            </a:extLst>
          </p:cNvPr>
          <p:cNvSpPr txBox="1"/>
          <p:nvPr/>
        </p:nvSpPr>
        <p:spPr>
          <a:xfrm>
            <a:off x="-152400" y="4419600"/>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يستغربونَ أنَّكُم لستُم تركضون معهم إلى فيض الخلاعة عينها، مُجدِّفينَ عليكم. الذين سوف يعطون جواباً للمستعد أن يُدين الأحياء والأموات. فإنَّه لأجل هذا قد بُشِّرَ الأموات أيضاً، لكى يدانوا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4407754"/>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الفكرُ الذي في المسيح يسوعَ. الذي إذا كان في صُورة اللَّهِ، لم يَحسب خُلسةً أن يكُون مُساوياً للَّهِ. لكنَّهُ أخلى نفسهُ، آخذاً صُورة عبدٍ، صائراً في شبهِ البشر. وإذ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69403981"/>
      </p:ext>
    </p:extLst>
  </p:cSld>
  <p:clrMapOvr>
    <a:masterClrMapping/>
  </p:clrMapOvr>
  <p:transition spd="slow"/>
</p:sld>
</file>

<file path=ppt/slides/slide16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71BF15-0CA7-417F-93DD-05AFE013340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وُجدَ في الهيئةِ كإنسانٍ، وضعَ نفسهُ وأطاع حتى الموت موت الصَّليب. فلذلك رفَّعهُ اللَّهُ أيضاً، وأعطاهُ اسماً يفُوق كُلِّ اسم لكي تجثُوَ باسم يسوعَ كُلُّ رُكبةٍ ممَّا في السَّمَوات وعلى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80397399"/>
      </p:ext>
    </p:extLst>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7E9CFF-20BD-4641-AA98-DEE09AF638A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الأرض ومَن تحتَ الأرض، ويَعترفَ كُلُّ لسانٍ أنَّ يسوعَ المسيح هو ربٌّ لمجد اللَّه الآب. إذاً يا أحبَّائي، كما أطعتُم كُلَّ حينٍ، اعملُوا لخلاصكُم بخوفٍ ورعدةٍ،لا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82868386"/>
      </p:ext>
    </p:extLst>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كما كُنتُم تفعلُون عند حُضُوري فقط، بل الآن في غيابي أكثر جداً، لأنَّ اللَّهَ هو الذي يعمل فيكُم الإرادة والعمل مِن أجل المسرَّة. افعلُوا كُلَّ شيءٍ بغير تذمر ولا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48224939"/>
      </p:ext>
    </p:extLst>
  </p:cSld>
  <p:clrMapOvr>
    <a:masterClrMapping/>
  </p:clrMapOvr>
  <p:transition spd="slow"/>
</p:sld>
</file>

<file path=ppt/slides/slide16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360791-297B-4D38-B0E6-3E88628B5C5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جدالٍ، لتكونوا بغير لومٍ، وبُسطاء، وأبناء اللَّه بلا عيبٍ في وسط جيلٍ مُعوَّجٍ ومُلتوٍ، تُضيئُون فيهم كأنوار في العالم. مُتمسِّكين بكلمةِ الحياة لافتخاري في يوم المسيح، بأنِّي لم أسع عبثاً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87125740"/>
      </p:ext>
    </p:extLst>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B8F578B-15B7-4106-9C4B-FB770C9AAAF2}"/>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ولم أتعب باطلاً.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32268769"/>
      </p:ext>
    </p:extLst>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10 ـ 18 )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ومَن أراد أن يُحبَّ الحياة وأن يرى أيَّاماً صالحةً، فليكفُفْ لسانهُ عن الشَّرِّ وشفتيهِ مِن أن تتكلَّما بالمَكْرِ، وليَحِد عن الشَّرِّ ويصنع الخير، وليطلُب السَّلامة ويسعى في أثرها. لأنَّ عيني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2423055"/>
      </p:ext>
    </p:extLst>
  </p:cSld>
  <p:clrMapOvr>
    <a:masterClrMapping/>
  </p:clrMapOvr>
  <p:transition spd="slow"/>
</p:sld>
</file>

<file path=ppt/slides/slide16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DBB730-0F0C-4742-AA50-D58559FAD04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الرَّبِّ على الصديقين وأُذنيهِ إلى طلبتهم، لكنَّ وجه الرَّبِّ على الذين يعملُون الشَّرِّ. فمَن الذي يُؤذيكُم إن كُنتُم غيورين على الخير؟ ولكن وإن تألَّمتُم مِن أجل البرِّ، فطوباكُم. أمَّا خوفهُم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04865052"/>
      </p:ext>
    </p:extLst>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3F709F-CA98-464C-8549-DDB6740AA60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فلا تَخافوهُ ولا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78465956"/>
      </p:ext>
    </p:extLst>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تضطربوا. بل قدِّسُوا الربَّ الإلهَ في قُلُوبكُم، وكونوا مُستعدِّين دائماً لِمُجاوَبَةِ كلِّ مَن يسألكُم عن سَبب الرَّجاءِ الذي فيكُم، بوداعةٍ وخوفٍ، ولكُم ضميرٌ صالحٌ، حتى يخزى المفترُون عليكُم كفاعلي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75895502"/>
      </p:ext>
    </p:extLst>
  </p:cSld>
  <p:clrMapOvr>
    <a:masterClrMapping/>
  </p:clrMapOvr>
  <p:transition spd="slow"/>
</p:sld>
</file>

<file path=ppt/slides/slide1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8965"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مثل النَّاس بالجسد، ويحيوا مثل اللَّه بالرُّوح. وإنَّما نهاية كل شيءٍ قد اقتربت، فتعقَّلوا واصحوا للصَّلوات. ولكن قبل كلِّ شيءٍ، لتكن المحبَّة دائمةً فيكُم بعضكُم لبعضٍ، لأنَّ المحبَّة تستُر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9818220"/>
      </p:ext>
    </p:extLst>
  </p:cSld>
  <p:clrMapOvr>
    <a:masterClrMapping/>
  </p:clrMapOvr>
  <p:transition spd="slow"/>
</p:sld>
</file>

<file path=ppt/slides/slide16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02D528D-CE76-4C96-B50F-0F6B0BE1C70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شرٍّ ويسلبُون تصرفكُم الصالح في المسيح، فإنَّه خيرٌ لكُم أن تتألَّمُوا لعمل الصالحات إن كانت في ذلك مشيئة اللَّه، مِن أن تتألَّموا لعمل السيئات. فالمسيح أيضاً تألَّم مرَّةً واحدةً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33473152"/>
      </p:ext>
    </p:extLst>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5FD0DC-0D42-4E8F-9A9E-16A93E84DD7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أجل الخطايا، البارُّ عن الأثمةِ، ليُقَرِّبَنَا إلى اللَّهِ، مُماتاً في الجسد ولكن مُحيياً في الرُّوح.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36727261"/>
      </p:ext>
    </p:extLst>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( 10 : 25 ـ 35 )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دخل بطرس استقبلهُ كرنيليوسُ وخر ساجداً عند قدميه. فأقامهُ بطرس قائلاً: " قُم، أنا أيضاً إنسانٌ ". ثُمَّ دخل وهو يتكلَّم معهُ فوجد كثيرين مُجتمعين. فقال لهُم: " أنتُم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33643375"/>
      </p:ext>
    </p:extLst>
  </p:cSld>
  <p:clrMapOvr>
    <a:masterClrMapping/>
  </p:clrMapOvr>
  <p:transition spd="slow"/>
</p:sld>
</file>

<file path=ppt/slides/slide16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D283802-B016-4B5B-ADC5-AF9FB9C9EFD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تعلمُون كيف هو مُحرَّمٌ على رجُل يهوديٍّ أن يلتصق بأجنبيٍّ أو يدنو إليهِ. وأمَّا أنا فقد أراني اللَّهُ أن لا أقول عن إنسان ما أنَّهُ نجسٌ أو دنسٌ. فلذلك جئتُ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78674925"/>
      </p:ext>
    </p:extLst>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156D232-57A5-4D14-8332-993B8E499AF6}"/>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بلا مُخالفةٍ إذ استدعيتُمُوني. فأستخبرُكُم: لأيِّ سببٍ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61667403"/>
      </p:ext>
    </p:extLst>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استدعيتُمُوني؟ ". فقال كرنيليوسُ: " منذُ أربعةِ أيَّام إلى هذه السَّاعةِ كُنتُ ( صائماً ). وفي السَّاعةِ التَّاسعةِ كُنتُ أُصلِّي في بيتي، وإذا رجُلٌ قد وقف أمامي بحُلةٍ بهيةٍ.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97995445"/>
      </p:ext>
    </p:extLst>
  </p:cSld>
  <p:clrMapOvr>
    <a:masterClrMapping/>
  </p:clrMapOvr>
  <p:transition spd="slow"/>
</p:sld>
</file>

<file path=ppt/slides/slide16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9FA3BE8-8367-4633-9337-039CF9E9E9B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وقال: يا كرنيليوسُ، قد سُمِعت صلاتُك وذُكرِت صدقاتُك أمام اللَّهِ. فأرسِل إلى يافا واستدعي سمعان المُلقَّب بطرس. وهو نازلٌ في بيت سمعان الدبَّاغ على البحر. وهو متى جاء يُكلِّمُك. فمِن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3827642"/>
      </p:ext>
    </p:extLst>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2DF8A2-A951-4FE6-967F-0CBAB9DD3C1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ساعتي أرسلتُ إليكَ. وأنت فعلت حسناً إذ جئتَ. والآن ها نحن جميعاً حاضرون أمام اللَّهِ لنسمع جميع ما أمِرك به الربِّ ". ففتح بطرسُ فاهُ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72928182"/>
      </p:ext>
    </p:extLst>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وقال: " بِّ أنا أرى أنَّ اللِّه لا يُحابى الوجُوه. ولكن في كُلِّ أُمَّةٍ، مَن يتَّقيه ويصنعُ البرَّ فإنَّهُ يكُون مقبُولاً عندهُ.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13479491"/>
      </p:ext>
    </p:extLst>
  </p:cSld>
  <p:clrMapOvr>
    <a:masterClrMapping/>
  </p:clrMapOvr>
  <p:transition spd="slow"/>
</p:sld>
</file>

<file path=ppt/slides/slide16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18785"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( 85 : 3 ، 4 )</a:t>
            </a:r>
          </a:p>
        </p:txBody>
      </p:sp>
      <p:sp>
        <p:nvSpPr>
          <p:cNvPr id="2053" name="Content Placeholder 3"/>
          <p:cNvSpPr txBox="1">
            <a:spLocks/>
          </p:cNvSpPr>
          <p:nvPr/>
        </p:nvSpPr>
        <p:spPr bwMode="auto">
          <a:xfrm>
            <a:off x="413544" y="54102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ارحمني ياربُّ فإنِّي صرخت إليكَ النهار كُلَّهُ. فرِّح نَفسَ عبدِكَ، فإنِّي رفعتُ نَفسِي إليكَ ياربُّ.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76950287"/>
      </p:ext>
    </p:extLst>
  </p:cSld>
  <p:clrMapOvr>
    <a:masterClrMapping/>
  </p:clrMapOvr>
  <p:transition spd="slow"/>
</p:sld>
</file>

<file path=ppt/slides/slide1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07D65F-395E-4180-91F1-5FEA0730374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كثرةً من الخطايا. وكونوا مُحبِّين الغُرباء بعضكم لبعضٍ بغير تذمُّر. كلُّ واحد وواحد فبحسب النعمة التي أخذها تخدمون بها من تلقاء أنفسكم، كوكلاء صالحين لنعمة اللَّه المُتنوِّعة. ومَن يتكلَّم فعلى حسب أقوال اللَّه.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78562640"/>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( 9 : 12 ـ 17 )</a:t>
            </a:r>
          </a:p>
        </p:txBody>
      </p:sp>
      <p:sp>
        <p:nvSpPr>
          <p:cNvPr id="3076" name="Content Placeholder 3"/>
          <p:cNvSpPr txBox="1">
            <a:spLocks/>
          </p:cNvSpPr>
          <p:nvPr/>
        </p:nvSpPr>
        <p:spPr bwMode="auto">
          <a:xfrm>
            <a:off x="4482"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النَّهار قد بدأ يَميل. فتقدَّم إليه الاثنا عشر وقالوا لهُ: " اصرف الجموع ليذهبوا إلى القُرى المُحيطة وُول ليستريحُوا ويجدُوا ما يأكلُونه فإنَّنا هاَهُنا في موضع قفر ". فقال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6979416"/>
      </p:ext>
    </p:extLst>
  </p:cSld>
  <p:clrMapOvr>
    <a:masterClrMapping/>
  </p:clrMapOvr>
  <p:transition spd="slow"/>
</p:sld>
</file>

<file path=ppt/slides/slide16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F48268-B434-44A9-93C3-DDC9B9CAFE8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لهُم: " أعطُوهُم أنتُم ليأكُلُوا ". فقالُوا: " ليس عندنا أكثرُ مِن خمس خُبزات وسمكتين، إلاَّ أن نمضي نحن فنشتري أطعمة لهذا الشَّعب جميعه ". وكانُوا نحو خمسة آلافِ رجُلٍ.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99216503"/>
      </p:ext>
    </p:extLst>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F975F70-E370-447C-9336-3278263E43D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لتلاميذه: " ليتكئوا في كُلِّ مُوضع خمسينَ خمسينَ ". ففعلُوا هكذا وأتكأُوهم أجمعين.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00036963"/>
      </p:ext>
    </p:extLst>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وأخذ الخمس خُبزات والسَّمكتين، ونظر إلى السَّماء وباركها، وقسمها وأعطى التَّلاميذ ليضعوا أمام الجموع. فأكلُوا جميعهم وشبعوا. ثُمَّ رفعوا ما فضل عنهُم اثنتي عشرة قُفَّةً مملوءةً.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37961688"/>
      </p:ext>
    </p:extLst>
  </p:cSld>
  <p:clrMapOvr>
    <a:masterClrMapping/>
  </p:clrMapOvr>
  <p:transition spd="slow"/>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0908284"/>
      </p:ext>
    </p:extLst>
  </p:cSld>
  <p:clrMapOvr>
    <a:masterClrMapping/>
  </p:clrMapOvr>
  <p:transition advClick="0" advTm="0"/>
</p:sld>
</file>

<file path=ppt/slides/slide16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5 الثلاثاء</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العدد لموسى النبي</a:t>
            </a:r>
          </a:p>
          <a:p>
            <a:pPr algn="ctr" rtl="1" eaLnBrk="1" hangingPunct="1"/>
            <a:r>
              <a:rPr lang="ar-EG" sz="4400" b="1" u="sng" dirty="0">
                <a:solidFill>
                  <a:srgbClr val="FFC000"/>
                </a:solidFill>
                <a:latin typeface="Times New Roman (Headings)"/>
                <a:cs typeface="Times New Roman" panose="02020603050405020304" pitchFamily="18" charset="0"/>
              </a:rPr>
              <a:t>( 10: 35 ـ 11: 1 ـ 35 )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موسى، عند رحيل التابوت، يقول: قم يا رب،  فلتتبدد أعداؤك. ويهرب مبغضوك من أمامك. وعند  نزوله كان يقول: عد يا رب إلى ربوات ألوف  إسرائيل. وكان الشعب كالمتذمرين على مسامع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12512280"/>
      </p:ext>
    </p:extLst>
  </p:cSld>
  <p:clrMapOvr>
    <a:masterClrMapping/>
  </p:clrMapOvr>
  <p:transition spd="slow"/>
</p:sld>
</file>

<file path=ppt/slides/slide16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5795EDC-82E0-4FD6-950A-843F39F6A155}"/>
              </a:ext>
            </a:extLst>
          </p:cNvPr>
          <p:cNvSpPr txBox="1"/>
          <p:nvPr/>
        </p:nvSpPr>
        <p:spPr>
          <a:xfrm>
            <a:off x="0" y="4381500"/>
            <a:ext cx="9144000" cy="435811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فسمع الرب واشتد غضبه، فاشتعلت فيهم  نار الرب وأحرقت في طرف المحلة. فصرخ الشعب  إلى موسى، فصلى موسى إلى الرب، فخمدت النار.  فسمي ذلك الموضع مشعلا، لأن نار الرب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81114422"/>
      </p:ext>
    </p:extLst>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اشتعلت فيهم. واشتهى الأخلاط الذين فيما بينهم  شهوة. فتابعهم بنو إسرائيل وبكوا هم أيضا وقالوا:  من يطعمنا لحما؟ فقد تذكرنا السمك الذي كنا نأكله  في مصر مجانا، والقتاء والبطيخ والكرات والبصل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11979088"/>
      </p:ext>
    </p:extLst>
  </p:cSld>
  <p:clrMapOvr>
    <a:masterClrMapping/>
  </p:clrMapOvr>
  <p:transition spd="slow"/>
</p:sld>
</file>

<file path=ppt/slides/slide16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A247E8E-96A2-4A32-A6FA-2EA53E0F222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والثوم. والآن قد يبست أنفسنا، لا شيء أمام أعيننا  غير المن. وأما المن فكان كبزر الكزبرة، ولونه  كلون المقل. وكان الشعب يطوفون فيلتقطونه،  ويطحنونه بالرحى أو يدقونه في الهاون ويطبخونه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5700926"/>
      </p:ext>
    </p:extLst>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F61B81-3C3A-42E6-BBFD-7F929ED91FB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القدور ويصنعونه مليلا، وكان طعمه كطعم  قطايف بزيت وكان عند نزول الطل على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9116391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653A36-101F-4B08-9784-6E292EED27BF}"/>
              </a:ext>
            </a:extLst>
          </p:cNvPr>
          <p:cNvSpPr txBox="1"/>
          <p:nvPr/>
        </p:nvSpPr>
        <p:spPr>
          <a:xfrm>
            <a:off x="0" y="44958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ومَن يخدم فكأنَّه من قوَّةٍ أعدها له يَمنحُها اللَّه له، لكي يَتمجَّد اللَّه في كل شيءٍ بيسوع المسيح،</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الذي له المجد والعزة إلى أبد الآبدين. آمين.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118273"/>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المحلة ليلا كان ينزل المن معه. فلما سمع موسى  الشعب يبكون بعشائرهم، كل واحد على باب خبائه،  وقد اشتد غضب الرب جدا، أساء ذلك موسى فقال  موسى للرب: لماذا أسأت إلى عبدك؟ ولماذا لم أنل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83791603"/>
      </p:ext>
    </p:extLst>
  </p:cSld>
  <p:clrMapOvr>
    <a:masterClrMapping/>
  </p:clrMapOvr>
  <p:transition spd="slow"/>
</p:sld>
</file>

<file path=ppt/slides/slide16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F421318-9526-4074-BDC1-377A33D2D7E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نعمة في عينيك، حتى وضعت أثقال جميع هذا  الشعب علي؟ ألعلي أنا حبلت بجميع هذا الشعب، أم  لعلي أنا ولدته، حتى تقول لي: احمله في حضنك،  كما تحمل الحاضن الرضيع، إلى الأرض التي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19589740"/>
      </p:ext>
    </p:extLst>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12C35F-E004-429D-A455-EAD2A4C89F4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أقسمت لآبائهم عليها؟ من أين لي لحم أعطيه  لجميع هذا الشعب؟ فإنهم يبكون لدي ويقولون: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72637774"/>
      </p:ext>
    </p:extLst>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أعطنا لحما لنأكل. لست أطيق أن أحمل هذا الشعب  كله وحدي، لأنه ثقيل علي. والآن فإن كنت فاعلا  بي هكذا، فاقتلني إن وجدت نعمة في عينيك، ولا  أرى بليتي. فقال الرب لموسى إجمع لي سبعين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46789841"/>
      </p:ext>
    </p:extLst>
  </p:cSld>
  <p:clrMapOvr>
    <a:masterClrMapping/>
  </p:clrMapOvr>
  <p:transition spd="slow"/>
</p:sld>
</file>

<file path=ppt/slides/slide16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3BBB7E6-28D9-4D9C-9B6B-F6B8171C43C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رجلا من شيوخ إسرائيل الذين تعلم أنهم شيوح  الشعب وعرفاؤهم، وخذهم إلى خيمة الإجتماع،  فيقفوا هناك معك. فأنزل أنا وأتكلم معك هناك، وأخذ  من الروح الذي عليك وأحله عليهم، فيحملون معك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99479429"/>
      </p:ext>
    </p:extLst>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5049D9-E415-4A66-9D67-6E7A544EBF2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أثقال الشعب، فلا تحمل أنت وحدك. وقل للشعب:  تقدسوا للغد، فستأكلون لحما، لأنكم بكيتم على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69862491"/>
      </p:ext>
    </p:extLst>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مسامع الرب وقلتم: من يطعمنا لحما؟ فقد كان لنا  في مصر خير. الرب يعطيكم لحما فتأكلونه، تأكلون  لا يوما واحدا، ولا يومين، ولا خمسة أيام، ولا  عشرة أيام، ولا عشرين يوما، بل شهرا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02619416"/>
      </p:ext>
    </p:extLst>
  </p:cSld>
  <p:clrMapOvr>
    <a:masterClrMapping/>
  </p:clrMapOvr>
  <p:transition spd="slow"/>
</p:sld>
</file>

<file path=ppt/slides/slide16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D970AA-0B98-40F2-B01C-17D260F51C9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الزمان، إلى أن يخرج من أنوفكم، ويصير لكم  كراهة، لأنكم رفضتم الرب الذي في وسطكم وبكيتم  أمامه قائلين: لماذا أخرجنا من مصر؟ فقال موسى:  إن الشعب الذي أنا فيما بينهم هم ست مئة ألف</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7228530"/>
      </p:ext>
    </p:extLst>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E9A09C-573E-4C00-A14B-1946D220CD4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راجل، وأنت قلت: إني أعطيهم لحما يأكلونه شهرا  من الزمان. أفيذبح لهم غنم وبقر فيكفيهم؟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45284130"/>
      </p:ext>
    </p:extLst>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أو يجمع لهم سمك البحر كله فيشبعهم؟ فقال الرب  لموسى: هل تقصر يد الرب؟ الآن ترى أيوافيك  كلامي أم لا. فخرج موسى وأخبر الشعب بكلام  الرب، وجمع سبعين رجلا من شيوخ الشعب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76642301"/>
      </p:ext>
    </p:extLst>
  </p:cSld>
  <p:clrMapOvr>
    <a:masterClrMapping/>
  </p:clrMapOvr>
  <p:transition spd="slow"/>
</p:sld>
</file>

<file path=ppt/slides/slide1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( 5 : 34 ـ 42 )</a:t>
            </a:r>
          </a:p>
        </p:txBody>
      </p:sp>
      <p:sp>
        <p:nvSpPr>
          <p:cNvPr id="10243" name="Content Placeholder 3"/>
          <p:cNvSpPr txBox="1">
            <a:spLocks/>
          </p:cNvSpPr>
          <p:nvPr/>
        </p:nvSpPr>
        <p:spPr bwMode="auto">
          <a:xfrm>
            <a:off x="-7620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فقامَ في المحفل واحد فرِّيسيٌّ اسمهُ غمالائيلُ، وهو معلِّمٌ للنَّاموس، ومُكرَّمٌ عند جميع الشَّعبِ، وأمرَ أن يُخرجوا الرجالُ قليلاً ثُمَّ قالَ لهُم: " أيُّها الرِّجالُ الإسرائيليُّونَ، احترزوا لأنفسكُم من جهةِ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54065724"/>
      </p:ext>
    </p:extLst>
  </p:cSld>
  <p:clrMapOvr>
    <a:masterClrMapping/>
  </p:clrMapOvr>
  <p:transition spd="slow"/>
</p:sld>
</file>

<file path=ppt/slides/slide16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A25134-6FCE-4A7E-8E3E-C4AE595002D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وأوقفهم حوالي الخباء. فنزل الرب في الغمام  وخاطبه، وأخذ من الروح الذي عليه وأحل على  السبعين رجلا الشيوخ فلما استقر عليهم الروح،  تتبأوا، إلا أنهم لم يستمروا وبقي رجلان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98049552"/>
      </p:ext>
    </p:extLst>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CC7CB4-9B48-43B8-AC55-49DDBAB1E97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المحلة، اسم أحدهما ألداد، واسم الثاني ميداد. فحل  عليهما الروح وكانا من المكتوبين، ولكنهما لم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12811603"/>
      </p:ext>
    </p:extLst>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يخرجا إلى الخباء، فتنبآ في المحلة. فبادر غلام  وأخبر موسى وقال: إن ألداد وميداد يتنبان في  المحلة. فأجاب يسوع بن نون، وهو خادم موسى  منذ حداثته، وقال: يا سيدي موسى، اردعهما. فقال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29369627"/>
      </p:ext>
    </p:extLst>
  </p:cSld>
  <p:clrMapOvr>
    <a:masterClrMapping/>
  </p:clrMapOvr>
  <p:transition spd="slow"/>
</p:sld>
</file>

<file path=ppt/slides/slide16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BF62E7-8998-4078-A880-BAC4C65A161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له موسى: ألعلك تغار لي أنت؟ ليت جميع شعب  الرب أنبياء يجعل الرب روحه عليهم. ثم انحاز  موسى إلى المحلة، هو وشيوح إسرائيل. وهبت  ريح من لدن الرب، فساقت سلوى من البحر وألقته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64516402"/>
      </p:ext>
    </p:extLst>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4E7DE0-CCFC-4ED2-A6F6-CFEF885C1F3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المحلة على مسيرة يوم من هنا ويوم من  هناك حوالي المحلة، على نحو ذراعين على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51189559"/>
      </p:ext>
    </p:extLst>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وجه الأرض. فأقام الشعب يومهم كله وليلتهم  وغدهم يجمعون السلوى فجمع أقلهم عشرة أحمار،  فسطحوها لهم مساطح حوالي المحلة. وبينما اللحم  بعد بين أسنانهم قبل أن يمضغوه، إذ اشتد غضب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24468970"/>
      </p:ext>
    </p:extLst>
  </p:cSld>
  <p:clrMapOvr>
    <a:masterClrMapping/>
  </p:clrMapOvr>
  <p:transition spd="slow"/>
</p:sld>
</file>

<file path=ppt/slides/slide16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EEEA71-5E0A-4C1B-9C58-25654489864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على الشعب، فضربهم الرب ضربة عظيمة  جدا. فسمي ذلك الموضع قبور الشهوة، لأنهم دفنوا  فيه القوم المشتهين. ورحل الشعب من قبور  الشهوة إلى حضروت، فأقاموا هناك.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77949360"/>
      </p:ext>
    </p:extLst>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( 3: 19 ـ 4: 1 ـ 9 )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بالحكمة أسس الأرض. وبالفطنة ثبت  السماوات بعلمه تفجرت الغمار، والغيوم قطرت  ندى. يا بني، لا تبرح هذه عن عينيك. واحتفظ  بالشريعة والتدبير. فتكون هذه حياة لنفسك، ونعمة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50199429"/>
      </p:ext>
    </p:extLst>
  </p:cSld>
  <p:clrMapOvr>
    <a:masterClrMapping/>
  </p:clrMapOvr>
  <p:transition spd="slow"/>
</p:sld>
</file>

<file path=ppt/slides/slide16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68001F-15C9-4437-BB99-08C9FE8E8F6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لعنقك، حينئذ تسير في طريقك آمنا، وقدمك لا تعثر.  إذا اضطجعت فلا تخاف، بل تضطجع ويلذ نومك. لا  تخشى من خوف باغت، ولا من خراب المنافقين إذا  جاء لأن الرب يكون سندا لك، ويحفظ رجلك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23728341"/>
      </p:ext>
    </p:extLst>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3574647-7ADC-44AB-834C-102AA5D2145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الوهق. لا تمنع الإحسان عن أهله، إذا كان في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190459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وأكون لكم أبا، وأنتم تكونون لي بنين وبنات، يقول الرب القادر على كل شيء. وإذ لنا هذه المواعيد أيها الأحباء فلتطهر ذواتنا من كل أدناس الجسد والروح، ونكمل القداسة بمخافة الله إقبلونا.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790881"/>
      </p:ext>
    </p:extLst>
  </p:cSld>
  <p:clrMapOvr>
    <a:masterClrMapping/>
  </p:clrMapOvr>
  <p:transition spd="slow"/>
</p:sld>
</file>

<file path=ppt/slides/slide1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7E92FA-7970-4B30-A5C5-C48DF1BE4AB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هؤلاء النَّاس فيما أنتُم مزمعونَ أن تفعلوه بهم. لأنَّهُ قبلَ هذهِ الأيَّام قامَ واحد يُدعى ثوداس قائلاً عن نفسهِ إنَّهُ شيءٌ، فانحاز إليه عددٌ من الرِّجال نحو أربعمائةٍ، ثم قُتِلَ، وتفرق جميعُ الذين أطاعوه</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82801073"/>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طاقة يـدك أن تصنعه. لا تقل لصاحبك: اذهب وعد  فأعطيك غدا، إذا كان الشيء عندك. لا تخترع على  صاحبك شرا وهو ساكن معك مطمئنا لا تخاصم  أحدا بغير علة. ما لم يكن قد عاملك بشر. لا تحسد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39350913"/>
      </p:ext>
    </p:extLst>
  </p:cSld>
  <p:clrMapOvr>
    <a:masterClrMapping/>
  </p:clrMapOvr>
  <p:transition spd="slow"/>
</p:sld>
</file>

<file path=ppt/slides/slide17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02D93D-2179-4CE6-A964-149197D4E4B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الظالم، ولا تختر شيئا من طرقه. لأن الملتوي  رجس عند الرب، وإلى المستقيمين نجواه. لعنة  الرب في بيت المنافق، أما منزل الصديقين فهو  يباركه. يسخر من الساخرين، وعلى الودعاء يفرغ</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62837484"/>
      </p:ext>
    </p:extLst>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A38918-F239-4CC7-82D6-CEDEACDCC49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النعمة الحكماء يرثون كرامة، والجهال يكتسبون  هوانا. اسمعوا أيها البنون تأديب الأب،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03462333"/>
      </p:ext>
    </p:extLst>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وأصغوا إلى معرفة الفطنة، فإني منحتكم تعليما  صالحا، فلا تهملوا شريعتي إني كنت ابنا لأبي،  غضا ووحيدا لدى أمي. وكان يعلمني ويقول لي:  ليحرز قلبك كلامي. احفظ وصاياي فتحيا. اكتسب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2" name="TextBox 1">
            <a:extLst>
              <a:ext uri="{FF2B5EF4-FFF2-40B4-BE49-F238E27FC236}">
                <a16:creationId xmlns:a16="http://schemas.microsoft.com/office/drawing/2014/main" id="{C2537E24-9E28-0B5D-4503-8830652ECD4D}"/>
              </a:ext>
            </a:extLst>
          </p:cNvPr>
          <p:cNvSpPr txBox="1">
            <a:spLocks noChangeArrowheads="1"/>
          </p:cNvSpPr>
          <p:nvPr/>
        </p:nvSpPr>
        <p:spPr bwMode="auto">
          <a:xfrm>
            <a:off x="0" y="6150114"/>
            <a:ext cx="17526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altLang="en-US" sz="4000" b="1" i="1" dirty="0">
                <a:solidFill>
                  <a:srgbClr val="FFC000"/>
                </a:solidFill>
                <a:latin typeface="Times New Roman (Headings)"/>
                <a:cs typeface="Times New Roman" panose="02020603050405020304" pitchFamily="18" charset="0"/>
              </a:rPr>
              <a:t>مجدا...</a:t>
            </a:r>
            <a:endParaRPr lang="en-US" altLang="en-US" sz="4000" b="1" i="1" dirty="0">
              <a:solidFill>
                <a:srgbClr val="FFC000"/>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49760123"/>
      </p:ext>
    </p:extLst>
  </p:cSld>
  <p:clrMapOvr>
    <a:masterClrMapping/>
  </p:clrMapOvr>
  <p:transition spd="slow"/>
</p:sld>
</file>

<file path=ppt/slides/slide17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3C9BAD-8E34-42FD-9D72-C90AE02D0CD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الحكمة، اكتسب الفطنة، لا تنس ولا تعرض عن  أقوال فمي. لا تهملها فتحفظك، أحببها فترعاك  الحكمة هي الرأس فاكتسب الحكمة، وبكل مقتناك  إكتسب الفطنة ارفعها فتعليك إذا عانقتها فإنها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93291056"/>
      </p:ext>
    </p:extLst>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7617DC-81A6-4F4F-8649-FF8B039A7CFD}"/>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تمجدك. تجعل على رأسك إكليل نعمة. وتمنحك تاج  جمال.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48399868"/>
      </p:ext>
    </p:extLst>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( 40: 1 ـ 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عزوا، عزوا شعبي أيها الكهنة، قال الله. تكلموا في  قلب أورشليم، عزوها لأنه قد كثر ذلها، وانحلت  خطيتها، وقبلت من يد الرب ضعفين عن خطاياها.  صوت الصارخ في البرية: " أعدوا طريق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02688247"/>
      </p:ext>
    </p:extLst>
  </p:cSld>
  <p:clrMapOvr>
    <a:masterClrMapping/>
  </p:clrMapOvr>
  <p:transition spd="slow"/>
</p:sld>
</file>

<file path=ppt/slides/slide17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89ABC2-644D-48C9-99D8-6C2F3853FC6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قوموا سبل إلهنا. كل جبل وكل تل ينخفض، ويصير  المعوج مستقيما، والطرق الوعرة لينة، ويعلن مجد  الرب وكل بشر يعاين خلاص الله؛ لأن الرب تكلم "  صوت قائل: " ناد ". فقال: " بماذا أنادي؟ ". كل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64653473"/>
      </p:ext>
    </p:extLst>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2F1E31-C293-41B5-B83A-39A4055360C9}"/>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بشر عشب، وكل مجده كزهر الحقل. العشب قد</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54776203"/>
      </p:ext>
    </p:extLst>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يبس، وزهره قد سقط، لأن روح الرب هب فيه. حقا  إن الشعب عشب. العشب قد يبس، وزهره قد سقط  وأما كلمة إلهنا فتثبت إلى الأبد.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53827814"/>
      </p:ext>
    </p:extLst>
  </p:cSld>
  <p:clrMapOvr>
    <a:masterClrMapping/>
  </p:clrMapOvr>
  <p:transition spd="slow"/>
</p:sld>
</file>

<file path=ppt/slides/slide1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1312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وصاروا كلا شيءٍ. وبعدَ هذا قامَ يهوذا الجليليُّ في أيَّام الاكتتابِ، وأزاغ وراءهُ شـعباً كثيراً. فهلكَ هو أيضاً، وجميعُ الذين أطاعوه تَشتَّتوا. والآن أقول لكم: تنحوا عن هؤلاء الرِّجال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14483173"/>
      </p:ext>
    </p:extLst>
  </p:cSld>
  <p:clrMapOvr>
    <a:masterClrMapping/>
  </p:clrMapOvr>
  <p:transition spd="slow"/>
</p:sld>
</file>

<file path=ppt/slides/slide17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أيوب الصديق (25: 1-6 )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بلدد الشوحي وقال: له السلطان والهيبة  لباسط السلام في أعاليه. هل من عدد لجنوده؟ أو  هل من أحد لا يشرق عليه نوره؟ فكيف يتبرر  الإنسان لدى الله، وكيف يزكى مولود المرأة؟ هوذا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78032746"/>
      </p:ext>
    </p:extLst>
  </p:cSld>
  <p:clrMapOvr>
    <a:masterClrMapping/>
  </p:clrMapOvr>
  <p:transition spd="slow"/>
</p:sld>
</file>

<file path=ppt/slides/slide17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24FBF4-6C3B-4E21-87E8-C01DB219968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القمر نفسه غير منير في عينيه. والكواكب غير  نقية، فكم بالحرى الإنسان الرمة، وابن آدم الدود؟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18580605"/>
      </p:ext>
    </p:extLst>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أيوب الصديق (26: 1-14 )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وقال: كيف عضدت من لا قوة له،  وخلصت ذراعا لا قدرة لها؟ وكيف أشرت على من  لا حكمة له، وأظهرت له تدابير جمة؟ لمن بينت  الكلم، وروح من انبتقت منك؟ يرتعد الجبابرة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59241723"/>
      </p:ext>
    </p:extLst>
  </p:cSld>
  <p:clrMapOvr>
    <a:masterClrMapping/>
  </p:clrMapOvr>
  <p:transition spd="slow"/>
</p:sld>
</file>

<file path=ppt/slides/slide17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F0EE25-D919-4BB8-8C6C-40215CFC7C9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تحت المياه وسكانها. الجحيم مكشوفة لديه،  والهاوية ليس دونها حجاب يمد الشمال على  الخواء، ويعلق الأرض على العدم. يحبس المياه في  سحبه فلا يتمزق الغمام تحتها. يحجب وجه عرشه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48009657"/>
      </p:ext>
    </p:extLst>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17D061-D6BC-4675-95B3-C26C2EE9734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وقد نشر عليه غمامه. ورسم حدا حول وجه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56441443"/>
      </p:ext>
    </p:extLst>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المياه نحو ملتقى النور بالظلمة. أعمدة السماء  تتزعزع وترتاع من زجره بقوته يثير البحر،  وبحكمته يحرم تجبره. بروحه زين السماوات ويده  استخرجت الحية الهاربة. تلك أدنى طرقه، وهمس</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37115962"/>
      </p:ext>
    </p:extLst>
  </p:cSld>
  <p:clrMapOvr>
    <a:masterClrMapping/>
  </p:clrMapOvr>
  <p:transition spd="slow"/>
</p:sld>
</file>

<file path=ppt/slides/slide17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9F31A3-AB6F-4696-A1F8-A3EB7BA8794E}"/>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خفيف نسمعه من كلامه. أما رعد جبروته فمن  يدركه؟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0857834"/>
      </p:ext>
    </p:extLst>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( 85 : 5، 6 )</a:t>
            </a:r>
          </a:p>
        </p:txBody>
      </p:sp>
      <p:sp>
        <p:nvSpPr>
          <p:cNvPr id="2053" name="Content Placeholder 3"/>
          <p:cNvSpPr txBox="1">
            <a:spLocks/>
          </p:cNvSpPr>
          <p:nvPr/>
        </p:nvSpPr>
        <p:spPr bwMode="auto">
          <a:xfrm>
            <a:off x="0" y="4343400"/>
            <a:ext cx="91440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لأنك أنت يا رب صالح أنت وديع، ورحمتك كثيرة  لسائر المستغيثين بك. انصت يا رب لصلاتي، وأصغ إلى صوت طلبتي.</a:t>
            </a:r>
          </a:p>
        </p:txBody>
      </p:sp>
    </p:spTree>
    <p:extLst>
      <p:ext uri="{BB962C8B-B14F-4D97-AF65-F5344CB8AC3E}">
        <p14:creationId xmlns:p14="http://schemas.microsoft.com/office/powerpoint/2010/main" val="1239517223"/>
      </p:ext>
    </p:extLst>
  </p:cSld>
  <p:clrMapOvr>
    <a:masterClrMapping/>
  </p:clrMapOvr>
  <p:transition spd="slow"/>
</p:sld>
</file>

<file path=ppt/slides/slide17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( 9 : 14 ـ 24 )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ولما جاء إلى التلاميذ رأى جمعا كثيرا وكتبة  يباحثونهم. وللوقت لما رأى الجمع كله يسوع  انذهلوا، وركضوا وسلموا عليه. فسأل الكتبة: "  بماذا تباحثونهم؟ ". فأجابه واحد من الجمع وقال:</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88292953"/>
      </p:ext>
    </p:extLst>
  </p:cSld>
  <p:clrMapOvr>
    <a:masterClrMapping/>
  </p:clrMapOvr>
  <p:transition spd="slow"/>
</p:sld>
</file>

<file path=ppt/slides/slide17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448D779-EA01-47E5-B767-3868EE8CC70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 يا معلم، قد أتيتك بابن لي به روح أبكم، وحيثما  أدركه يصرعه فيزبد ويصر بأسنانه وييبس. فقلت  لتلاميذك أن يخرجوه فلم يقدروا ". فأجابهم وقال:  " أيها الجيل غير المؤمن، إلى متى أكون معكم؟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55366603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9DE010-C3B8-4AC3-AD95-D917D42E15F3}"/>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واتركوهُم! لأنَّهُ إن كانَ هذا الرَّأيُ أو هذا العملُ من النَّاس فسوفَ ينحل، وإن كانَ من اللَّـهِ فلا تقدرون أن تَنقُضُوهُ، لئلاَّ تُوجَدوا مُحاربين للَّـهِ أيضاً ". فأذعنوا له واستدعوا الرُّسلَ وجلدوهم وأمروهم أن لا يُعلِّموا بِاسم يسوعَ،</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96988085"/>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B16426-F35F-4863-8F97-CDB6EE9A2A0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وحتى متى أحتملكم؟ قدموه إلي ". فقدموه إليه.  فلما رآه الروح للوقت صرعه، فسقط على الأرض  يتمرغ ويزبد. فسأل أباه: " منذ كم من الزمان  أصابه هذا؟ ". فقال : " منذ صباه. وكثيرا ما ألقاه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230034171"/>
      </p:ext>
    </p:extLst>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F8661D-FAB5-4F98-B5ED-B8322CC5BD1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في النار وفي المياه ليهلكه. ولكن إن استطعت شيئا  فتحنن علينا وأغثنا ". فقال له يسوع: " إن  استطعت أنت أن تؤمن. فكل شيء ممكن للمؤمن  .". فصاح أبو الصبي من ساعته بدموع وقال: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504567890"/>
      </p:ext>
    </p:extLst>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5B8E59-A931-41E9-B664-B87A0D4DF034}"/>
              </a:ext>
            </a:extLst>
          </p:cNvPr>
          <p:cNvSpPr txBox="1"/>
          <p:nvPr/>
        </p:nvSpPr>
        <p:spPr>
          <a:xfrm>
            <a:off x="0" y="4419600"/>
            <a:ext cx="9144000" cy="840230"/>
          </a:xfrm>
          <a:prstGeom prst="rect">
            <a:avLst/>
          </a:prstGeom>
          <a:noFill/>
        </p:spPr>
        <p:txBody>
          <a:bodyPr vert="horz" rtlCol="0">
            <a:spAutoFit/>
          </a:bodyPr>
          <a:lstStyle/>
          <a:p>
            <a:pPr algn="justLow" rtl="1">
              <a:lnSpc>
                <a:spcPct val="90000"/>
              </a:lnSpc>
            </a:pPr>
            <a:r>
              <a:rPr lang="ar-EG" sz="5400" b="1" dirty="0">
                <a:solidFill>
                  <a:srgbClr val="FFFFFF"/>
                </a:solidFill>
                <a:latin typeface="Times New Roman (Headings)"/>
                <a:cs typeface="+mj-cs"/>
              </a:rPr>
              <a:t>إني أومن يا رب، فأعن قلة إيماني ".</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1951909576"/>
      </p:ext>
    </p:extLst>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4850723"/>
      </p:ext>
    </p:extLst>
  </p:cSld>
  <p:clrMapOvr>
    <a:masterClrMapping/>
  </p:clrMapOvr>
  <p:transition advClick="0" advTm="0"/>
</p:sld>
</file>

<file path=ppt/slides/slide17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5</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فيلبي</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22 ـ 26 )</a:t>
            </a:r>
          </a:p>
        </p:txBody>
      </p:sp>
      <p:sp>
        <p:nvSpPr>
          <p:cNvPr id="205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وأمَّا اختبارُهُ فأنتُم تعرفُون أنَّهُ كولدٍ مع أبٍ خدم معي لأجل الإنجيل. هذا أرجُو أن أُرسلهُ حالما أرى ما يكُون مِن أمري، وأثقُ بالربِّ أنِّي أنا أيضاً سآتي إليكُم سريعاً.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46086061"/>
      </p:ext>
    </p:extLst>
  </p:cSld>
  <p:clrMapOvr>
    <a:masterClrMapping/>
  </p:clrMapOvr>
  <p:transition spd="slow"/>
</p:sld>
</file>

<file path=ppt/slides/slide17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73456B-5CB0-46A3-9FAB-9F5EFFA81D9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ولكنِّي حيث مِن اللازم أن أُرسل إليكُم أبفرُديتُس الأخ، والشريك العامل، وصاحبي المُتجنِّد معي، ورسُولكُم، والخادم لحاجتي. إذ كان مُشتاقاً أن يرى جميعكُم.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89359846"/>
      </p:ext>
    </p:extLst>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يوحنا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2 ـ 11 )</a:t>
            </a:r>
          </a:p>
        </p:txBody>
      </p:sp>
      <p:sp>
        <p:nvSpPr>
          <p:cNvPr id="5123"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أحبَّائي، نحن الآنَ أبناء اللَّهِ، ولم يُظهَرْ بَعدُ ماذا سنكونُ. ولكن نعلمُ أنَّهُ إذا ظهر نكُونُ مِثلهُ، لأنَّنا سنراهُ كمَا هو. وكُلُّ مَن عندهُ هذا الرَّجاءُ بهِ، يُطَهِّرُ نَفسهُ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10850046"/>
      </p:ext>
    </p:extLst>
  </p:cSld>
  <p:clrMapOvr>
    <a:masterClrMapping/>
  </p:clrMapOvr>
  <p:transition spd="slow"/>
</p:sld>
</file>

<file path=ppt/slides/slide17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C49942-E55A-45C3-BEDF-182D44B16E8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كما هو طاهرٌ. كُلُّ مَن يفعلُ الخطيَّةَ يفعلُ التَّعدِّي أيضاً. والخطيَّةُ هيَ التَّعدِّي. وتَعلمونَ أنَّ ذاكَ أُظهِرَ لكي يَرفعَ الخطايا، وليسَ فيهِ خطيَّةٌ. كُلُّ مَن يَثبتُ فيهِ لا يُخطئُ. وكُلُّ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25266660"/>
      </p:ext>
    </p:extLst>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896147-D4D3-46A6-A0A4-B1AAA0E31AC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يُخطئُ فإنَّهُ لم يُبصرهُ ولا عَرفهُ. أيُّها الأولادُ، لا يُضِلَّكُم أحدٌ. 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22144745"/>
      </p:ext>
    </p:extLst>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يفعلُ البرَّ فهو بارٌّ، كما أنَّ ذاك بارٌّ. ومَن يفعلُ الخطيَّةَ فهو مِن إبليسَ. لأنَّ إبليسَ مِن البدءِ يُخطئُ. لأجل هذا أُظهِرَ ابنُ اللَّهِ ليَنقُضَ أعمَال إبليسَ. كُلُّ مَن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5512225"/>
      </p:ext>
    </p:extLst>
  </p:cSld>
  <p:clrMapOvr>
    <a:masterClrMapping/>
  </p:clrMapOvr>
  <p:transition spd="slow"/>
</p:sld>
</file>

<file path=ppt/slides/slide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730AD2-C011-49E1-8D2F-6B9872EB2572}"/>
              </a:ext>
            </a:extLst>
          </p:cNvPr>
          <p:cNvSpPr txBox="1"/>
          <p:nvPr/>
        </p:nvSpPr>
        <p:spPr>
          <a:xfrm>
            <a:off x="0" y="4395189"/>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ثُمَّ أطلقوهم. أمَّا هُم فخرجوا فرحينَ مِن تجاه المحفل، لأنَّهُم حُسِبوا مُستَأهلينَ أن يُهانوا</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من أجل هذا الاسم. وكانوا لا يزالونَ كلَّ يوم في الهيكل وفي البيوتِ يُعلِّمون ويُبشِّرون بيسوعَ المسيح.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11033222"/>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2E7E665-7673-4DA6-B885-0685163DED5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موُلود مِنَ اللَّهِ لا يفعلُ خطيَّةً، لأنَّ زَرعَهُ يثبت فيهِ، ولا يستطيعُ أن يُخطئ لأنَّهُ مَولود مِنَ اللَّهِ. بهذا أولادُ اللَّهِ ظاهرونَ وأولادُ إبليسَ. كُلُّ مَنْ لا يفعلُ البرَّ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82939862"/>
      </p:ext>
    </p:extLst>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4CE646-E877-41E5-9D01-C215B24DC2A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فليسَ مِنَ اللَّهِ، وكذا مَنْ لا يُحبُّ أخاهُ. لأنَّ هذا هو الوعد الذي سمعتُمُوهُ مِنَ البدءِ. أن نحب بعضُنا بعضاً.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17092551"/>
      </p:ext>
    </p:extLst>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( 24 : 10 ـ 23 )</a:t>
            </a:r>
          </a:p>
        </p:txBody>
      </p:sp>
      <p:sp>
        <p:nvSpPr>
          <p:cNvPr id="10243"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 بولس، إذ أومأ إليهِ الوالي أن يتكلَّم: " إنِّي إذ قد علِمتُ أنَّك مُنذُ سنين كثيرةٍ قاضٍ لهذه الأُمَّةِ، أحتجُّ عمَّا في أمري بأكثر سُرُور. ويمكنك أن تعرف أنَّهُ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49103096"/>
      </p:ext>
    </p:extLst>
  </p:cSld>
  <p:clrMapOvr>
    <a:masterClrMapping/>
  </p:clrMapOvr>
  <p:transition spd="slow"/>
</p:sld>
</file>

<file path=ppt/slides/slide17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E05C099-CE1F-476F-9216-209AE4471CB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 لي أكثرُ مِن اثنتي عشر يوماً مُنذُ صعدتُ لأسجُد في أُورُشليم. ولم يجدوني في الهيكل أُحاجُّ أحداً ولا أهيج الجمع، لا في المَجامع ولا في المدينةِ. ولا يستطيعُونَ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15556179"/>
      </p:ext>
    </p:extLst>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AC91B8-CEDC-4296-B039-40F392679577}"/>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يُثبتُوا ما يشكُونني بهِ الآن عليَّ. ولكنَّني أُقرُّ لك بهذا: بأنَّني حسب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64653557"/>
      </p:ext>
    </p:extLst>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الطَّريق التي يقُولُون لهُ " شيعةٌ "، هكذا أعبُدُ إله آبائي، مُؤمناً بكُلِّ ما هو مكتُوبٌ في النَّاموس والأنبياء. ولي رجاءٌ باللَّهِ فيما هُم أيضاً ينتظرُونهُ: إنَّها سوف تكُون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9708033"/>
      </p:ext>
    </p:extLst>
  </p:cSld>
  <p:clrMapOvr>
    <a:masterClrMapping/>
  </p:clrMapOvr>
  <p:transition spd="slow"/>
</p:sld>
</file>

<file path=ppt/slides/slide17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80EDD6-D080-41CA-B069-3768ED48A59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قيامةٌ للأموات، الأبرار والأثمةِ. لذلك أنا أيضاً أدرِّبُ نفسي ليكُون لي دائماً ضميرٌ بلا عثرةٍ أمام اللَّه والنَّاس كُلّ حين. وبعد سنين كثيرة جئتُ لأصنع لأُمتي صدقات وقرابين. وفي ذلك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35332750"/>
      </p:ext>
    </p:extLst>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27AAD0-DFB5-45E9-92AB-8421731E8C5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وجدني قُوم مِن اليهود مِن أسيَّا مُتطهِّراً في الهيكل، لا مع جمع ولا في فتنةٍ، وكان ينبغي أن يحضُرُوا لديك ويشتكُوا، إن كان لهُم عليَّ شيءٌ.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65246633"/>
      </p:ext>
    </p:extLst>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وليقُل هؤُلاء أنفُسُهُم ماذا وجدوا فيَّ مِن ذَّنب وأنا قائمٌ أمام المحفل، إلاَّ مِن جهةِ هذا القول الواحد الذي صرختُ بهِ واقفاً بهم: أنِّي من أجل قيامةِ الأموات أُحاكمُ مِنكُمُ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32004107"/>
      </p:ext>
    </p:extLst>
  </p:cSld>
  <p:clrMapOvr>
    <a:masterClrMapping/>
  </p:clrMapOvr>
  <p:transition spd="slow"/>
</p:sld>
</file>

<file path=ppt/slides/slide17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2638DC9-8909-45E8-9F9D-D663BCB9A54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اليوم ". أما فيلكس الذي كان أعلم بالطَّريقة فأمهلهُم قائلاً: " متى انحدر ليسياسُ قائد الألف افحصُ عن أُمُوركُم ". وأمر قائد المئةِ أن يحرسهُ، ويمنحهُ رخصة، وأن لا يمنع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6588808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6412"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( 24 : 15 ، 16 )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انظر إليَّ وارحمني، لأنِّي ابن وحيد وفقير أنا. أحزان قلبي قد كثرت.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74332199"/>
      </p:ext>
    </p:extLst>
  </p:cSld>
  <p:clrMapOvr>
    <a:masterClrMapping/>
  </p:clrMapOvr>
  <p:transition spd="slow"/>
</p:sld>
</file>

<file path=ppt/slides/slide17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B62870-8CDD-4F40-A3D7-05F02BAAF0D2}"/>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أحد مِن خواصهِ عن خدمتهِ.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40277284"/>
      </p:ext>
    </p:extLst>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6412"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( 85 : 16 )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اصنَعْ مَعِي آيةً صَالِحة فليرَ الذين يشنوني وليَخزُوا.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24853625"/>
      </p:ext>
    </p:extLst>
  </p:cSld>
  <p:clrMapOvr>
    <a:masterClrMapping/>
  </p:clrMapOvr>
  <p:transition spd="slow"/>
</p:sld>
</file>

<file path=ppt/slides/slide17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762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( 8 : 12 ـ 20 )</a:t>
            </a:r>
          </a:p>
        </p:txBody>
      </p:sp>
      <p:sp>
        <p:nvSpPr>
          <p:cNvPr id="307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كلَّمهُم يسوعُ أيضاً قائلاً: " أنا هو نورُ العالم. مَن يتبعني فلا يمشي في الظُّلمةِ بل ينال نورُ الحياة ". فقال لهُ الفرِّيسيُّون: " أنت وحدُك تشهد لنفسك. شهاداتك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57968216"/>
      </p:ext>
    </p:extLst>
  </p:cSld>
  <p:clrMapOvr>
    <a:masterClrMapping/>
  </p:clrMapOvr>
  <p:transition spd="slow"/>
</p:sld>
</file>

<file path=ppt/slides/slide17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8FB1DA-9705-4F54-8EE1-AC2B295F373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ليست حقاً ". أجاب يسوعُ وقال لهُم: " إني وإن كُنتُ قد شهدت لنفسي فشهادتي حقٌّ، لأنِّي أعلمُ مِن أين أتيتُ وإلى أين أذهبُ. وأمَّا أنتُم فلستُم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تعلمُون مِن أين أتيتُ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49251025"/>
      </p:ext>
    </p:extLst>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C4DE63-A298-4DD7-8FD3-F7E83F0E167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ولا إلى أين أمضي. أنتُم إنما تدينُون بحسب الجسد، وأمَّا أنا فلستُ أدينُ أحداً. وإن أنا دنت فدينُونتي حقٌّ، لأنِّي لستُ وحدي، بل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44073416"/>
      </p:ext>
    </p:extLst>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أنا والآبُ الذي أرسلني. ومكتُوب أيضاً في نامُوسكُم أن شهادة رجُلين حقٌّ. أنا أشهد لنفسي، وأبي الذي أرسلني يشهد لي ". فقالوا لهُ: " أين هو أبُوك؟ " أجاب يسوعُ: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25539702"/>
      </p:ext>
    </p:extLst>
  </p:cSld>
  <p:clrMapOvr>
    <a:masterClrMapping/>
  </p:clrMapOvr>
  <p:transition spd="slow"/>
</p:sld>
</file>

<file path=ppt/slides/slide17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B5001BD-613A-497F-B5E9-52691769633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إنكم لا تعرفُونني أنا ولا أبي. ولو كُنتُم تعرفُوني لعرفتُم أبي أيضاً ". هذا الكلامُ قالهُ ( يسوعُ ) في الخزانةِ وهو يُعلِّمُ في الهيكل. ولم يقدر أحدٌ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78042894"/>
      </p:ext>
    </p:extLst>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BDCA36-E781-4C3F-9EC3-48A955BD891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يُمسكهُ، لأنَّ ساعتهُ لم تكُن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جاءت بعدُ.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83617443"/>
      </p:ext>
    </p:extLst>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9775540"/>
      </p:ext>
    </p:extLst>
  </p:cSld>
  <p:clrMapOvr>
    <a:masterClrMapping/>
  </p:clrMapOvr>
  <p:transition advClick="0" advTm="0"/>
</p:sld>
</file>

<file path=ppt/slides/slide17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5 الاربعاء</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الخروج لموسى النبي</a:t>
            </a:r>
          </a:p>
          <a:p>
            <a:pPr algn="ctr" rtl="1" eaLnBrk="1" hangingPunct="1"/>
            <a:r>
              <a:rPr lang="ar-EG" sz="4400" b="1" u="sng" dirty="0">
                <a:solidFill>
                  <a:srgbClr val="FFC000"/>
                </a:solidFill>
                <a:latin typeface="Times New Roman (Headings)"/>
                <a:cs typeface="Times New Roman" panose="02020603050405020304" pitchFamily="18" charset="0"/>
              </a:rPr>
              <a:t>( 8: 20 ـ 9: 1 ـ 35 )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ثم قال الرب لموسى: بكر في الغداة وقف بين يدي  فرعون، فإنه يخرج إلى الماء، وقل له: كذا قال  الرب أطلق شعبي ليعبدوني. وإن أبيت أن تطلق  شعبي، فها أنا مرسل عليك وعلى عبيدك وعلى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95577320"/>
      </p:ext>
    </p:extLst>
  </p:cSld>
  <p:clrMapOvr>
    <a:masterClrMapping/>
  </p:clrMapOvr>
  <p:transition spd="slow"/>
</p:sld>
</file>

<file path=ppt/slides/slide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6406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البشير ( 12 : 41 ـ 50 )</a:t>
            </a:r>
          </a:p>
        </p:txBody>
      </p:sp>
      <p:sp>
        <p:nvSpPr>
          <p:cNvPr id="3076" name="Content Placeholder 3"/>
          <p:cNvSpPr txBox="1">
            <a:spLocks/>
          </p:cNvSpPr>
          <p:nvPr/>
        </p:nvSpPr>
        <p:spPr bwMode="auto">
          <a:xfrm>
            <a:off x="-76200" y="4303455"/>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له بُطرس: " ياربُّ، ألنا قلت هذا المَثَلَ أم تقوله للجميع أيضاً؟ " فقال الربُّ: " من هو ترى الوكيل الأمين الحكيم الذي يقيمه سيِّدُهُ على عبيده ليُعطيهُم طعامهم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حينه؟ طوبى لذلك العبد الذي إذا جاء سيِّدُهُ فيجدُه يعمل هكذا! </a:t>
            </a:r>
            <a:endParaRPr kumimoji="0" lang="ar-SA"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3480163"/>
      </p:ext>
    </p:extLst>
  </p:cSld>
  <p:clrMapOvr>
    <a:masterClrMapping/>
  </p:clrMapOvr>
  <p:transition spd="slow"/>
</p:sld>
</file>

<file path=ppt/slides/slide17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5B0429C-53BA-4772-8FA3-89A83FBF551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شعبك وعلى بيوتك ذباب الكلاب، حتى تمتلي منها  بيوت المصريين والأرض التي هم عليها. وأميز في  ذلك اليوم أرض جاسان المقيم بها شعبي، فلا يكون  هناك ذباب الكلاب، لكي تعلم أني أنا الرب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67469117"/>
      </p:ext>
    </p:extLst>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الأرض. وأجعل فرقا بين شعبي وشعبك، وغدا  تكون هذه الآية. فصنع الرب كذلك، ودخل ذباب  الكلاب بيت فرعون وبيوت عبيده. وجميع أرض  مصر بكثرة وفسدت الأرض من قبل ذباب الكلاب.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80652585"/>
      </p:ext>
    </p:extLst>
  </p:cSld>
  <p:clrMapOvr>
    <a:masterClrMapping/>
  </p:clrMapOvr>
  <p:transition spd="slow"/>
</p:sld>
</file>

<file path=ppt/slides/slide17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C76881-156A-4E25-B675-27745522E47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فدعا فرعون موسى وهارون وقال: امضوا  واذبحوا لإلهكم في هذه الأرض. فقال موسى: ليس  من الصواب أن نصنع ذلك، لأننا إنما نذبح للرب  إلهنا ما هو رجس عند المصريين. أفنذبح</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05968443"/>
      </p:ext>
    </p:extLst>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5A3CF2-E0C6-4450-8F25-4CC81F8ADC6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بحضرتهم ما هو رجس عندهم، ولا يرجموننا؟  لكننا نسير في البرية مسافة ثلاثة أيام ونذبح للرب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27559646"/>
      </p:ext>
    </p:extLst>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إلهنا كما يأمرنا. فقال فرعون: أنا أطلقكم لتذبحوا  للرب إلهكم في البرية، ولكن لا تبعدوا في المسير،  إشفعا في. فقال موسى: ها أنا أخرج من عندك  وأشفع إلى الله، فيرتفع ذباب الكلاب عن فرعون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433164828"/>
      </p:ext>
    </p:extLst>
  </p:cSld>
  <p:clrMapOvr>
    <a:masterClrMapping/>
  </p:clrMapOvr>
  <p:transition spd="slow"/>
</p:sld>
</file>

<file path=ppt/slides/slide17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637AA6-B38F-431F-A70A-251A8B39F5F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وعبيده وشعبه غدا، ولكن لا يعد فرعون يخاتل ولا  يطلق الشعب ليذبحوا للرب. فخرج موسى من لدن  فرعون وصلى إلى الرب. فصنع الرب كما قال  موسى، ورفع ذباب الكلاب عن فرعون وعن عبيده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84304450"/>
      </p:ext>
    </p:extLst>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442F45-6D4F-42A2-B239-E666852F963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وشعبه، لم يبق منها واحدة. وصلب فرعون قلبه  هذه المرة أيضا، ولم يطلق الشعب. ثم قال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20961057"/>
      </p:ext>
    </p:extLst>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لموسى: أدخل على فرعون وقل له: كذا قال  الرب، إله العبرانيين: أطلق شعيي ليعبدوني، وإن  أبيت أن تطلقهم وما زلت تمسكهم، فها يد الرب  عليك، وعلى مواشيك التي في الحقل، على الخيل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20985339"/>
      </p:ext>
    </p:extLst>
  </p:cSld>
  <p:clrMapOvr>
    <a:masterClrMapping/>
  </p:clrMapOvr>
  <p:transition spd="slow"/>
</p:sld>
</file>

<file path=ppt/slides/slide17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D3A7EE-F10E-4A90-B6D0-A4490D9C74B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والحمير والجمال والبقر والغنم، بوباء شديد جدا.  ويميز الرب بين مواشي إسرائيل ومواشي  المصريين، فلا يموت شيء من جميع ما نسب لبني  إسرائيل. وضرب الرب لذلك موعدا قائلا: غدا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09637743"/>
      </p:ext>
    </p:extLst>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D569C8-09A2-4C5C-98BC-8891E8728D2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يصنع الرب هذا الأمر في الأرض. فصنع الرب هذا  الأمر في الغد، فماتت مواشي المصريين بأسرها،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46648539"/>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EB105A-D8F4-4387-9568-492EE1F13431}"/>
              </a:ext>
            </a:extLst>
          </p:cNvPr>
          <p:cNvSpPr txBox="1"/>
          <p:nvPr/>
        </p:nvSpPr>
        <p:spPr>
          <a:xfrm>
            <a:off x="0" y="4343400"/>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حقاً أقولُ لكُم: إنه يُقيمُهُ على جميع أمواله. وإن قال ذلك العبد الردئ في قلبه: إن سيِّدي يُبطئ في قُدُومه فيبتدئ يضرب العبيد والإماء، ويأكُل ويشرب ويسكر. فيأتي سيِّد ذلك العبد في اليوم الذي لا ينتظرُه وفي الساعة</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71723002"/>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ومن مواشي بني إسرائيل لم يمت واحد. فأرسل  فرعون، فإذا مواشي إسرائيل لم يمت منها ولا  واحد. وقسى قلب فرعون، ولم يطلق الشعب. فقال  الرب لموسى وهارون: خذا مل راحتيكما من رماد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18242821"/>
      </p:ext>
    </p:extLst>
  </p:cSld>
  <p:clrMapOvr>
    <a:masterClrMapping/>
  </p:clrMapOvr>
  <p:transition spd="slow"/>
</p:sld>
</file>

<file path=ppt/slides/slide17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784DEE-66C0-46F6-89D5-B00A359DB0E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الأتون. وليذره موسى إلى السماء على مشهد  فرعون، فيصير غبارا في جميع أرض مصر فيصير  في الناس والبهائم قروحا وبثورا منتفخة في جميع  أرض مصر. فأخذا من رماد الأتون ووقفا بين يدي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46030825"/>
      </p:ext>
    </p:extLst>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0CC990-5297-4AAA-9E80-4A08B09E5A5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فرعون، وذراه موسى إلى السماء، فصار قروحا  وبثورا منتفخة في الناس والبهائم. ولم يستطع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62702394"/>
      </p:ext>
    </p:extLst>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السحرة أن يقفوا بين يدي موسى من أجل القروح،  لأن القروح كانت في السحرة وفي جميع  المصريين. وصلب الرب قلب فرعون، فلم يسمع  لهما، كما قال الرب لموسى. ثم قال الرب لموسى: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24327364"/>
      </p:ext>
    </p:extLst>
  </p:cSld>
  <p:clrMapOvr>
    <a:masterClrMapping/>
  </p:clrMapOvr>
  <p:transition spd="slow"/>
</p:sld>
</file>

<file path=ppt/slides/slide17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CF8C6A-BED9-4613-B756-49237C31364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بكر في الغداة وقف بين يدي فرعون وقل له: كذا  قال الرب، إله العبرانيين: أطلق شعبي ليعبدوني،  فإني في هذه المرة منزل جميع ضرباتي على قلبك  وعلى عبيدك وعلى شعبك، لكي تعلم أنه ليس مثلي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27938247"/>
      </p:ext>
    </p:extLst>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B3FB80-BEBD-4DFE-9E21-B823E0EBEDD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جميع الأرض. وأنا الآن أمد يدي وأضربك أنت  وشعبك بالوباء، فتضمحل من الأرض. غير أني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40976716"/>
      </p:ext>
    </p:extLst>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لهذا أبقيتك، لكي أريك قوتي، ولكي يخبر باسمي  في جميع الأرض، وأنت لم تزل مقاوما لشعبي ولم  تطلقهم. ها أنا ممطر في مثل هذا الوقت غدا بردا  عظيما جدا لم يكن مثله في مصر منذ يوم أسسست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44450554"/>
      </p:ext>
    </p:extLst>
  </p:cSld>
  <p:clrMapOvr>
    <a:masterClrMapping/>
  </p:clrMapOvr>
  <p:transition spd="slow"/>
</p:sld>
</file>

<file path=ppt/slides/slide17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9B9DAF-ADB8-4E2F-8A61-2E7E2836A56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الآن والآن فابعث واجمع ماشيتك وجميع ما لك  في الصحراء، فإنه أي إنسان أو بهيمة وجد في  الصحراء ولم يأو إلى المنازل، ينزل عليه البرد  فيموت. فمن خاف كلام الرب من عبيد فرعون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06885539"/>
      </p:ext>
    </p:extLst>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59E20A-6E04-444D-9015-EC6340F27A8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هرب بعبيده وماشيته إلى البيوت، ومن لم يوجه  قلبه إلى كلام الرب ترك عبيده وماشيته في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1382449"/>
      </p:ext>
    </p:extLst>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الصحراء. ثم قال الرب لموسى: مد يدك نحو  السماء، فيكون برد في جميع أرض مصر على  الناس والبهائم وجميع شعب الصحراء في أرض  مصر. فمد موسى عصاه نحو السماء، فأرسل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61012500"/>
      </p:ext>
    </p:extLst>
  </p:cSld>
  <p:clrMapOvr>
    <a:masterClrMapping/>
  </p:clrMapOvr>
  <p:transition spd="slow"/>
</p:sld>
</file>

<file path=ppt/slides/slide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التي لا يعرفُها، فيشقه من وسطه ويجعل نَصِيبَهُ مع غير المؤمنين. وأمَّا ذلك العبد الذي يَعْلَمُ إرادة سيِّده ولم يستعدُّ ولا فعل بحسب إرادتهِ، فيُضرب كثيراً. أمَّا الذي لا يَعْلَمُ،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ويفعل ما يستوجب به الضرب، فيُضرب قليلاً.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90635273"/>
      </p:ext>
    </p:extLst>
  </p:cSld>
  <p:clrMapOvr>
    <a:masterClrMapping/>
  </p:clrMapOvr>
  <p:transition spd="slow"/>
</p:sld>
</file>

<file path=ppt/slides/slide17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F40D31-0D9C-407A-98C6-36B3EB5D077B}"/>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رعودا وبردا، وجرت النار على الأرض، وأمطر  الرب بردا على أرض مصر. فكان برد ونار  متواصلة في وسط البرد، شيء عظيم جدا لم يكن  مثله في أرض مصر منذ صارت أمة. فضرب البرد،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75801623"/>
      </p:ext>
    </p:extLst>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29C1FC-DAD3-4652-AFCC-7C0FCE0A983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جميع أرض مصر، جميع ما في الصحراء من  الناس والبهائم، وضرب البرد جميع عشبها وكسر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35068864"/>
      </p:ext>
    </p:extLst>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جميع شجرها. غير أن أرض جاسان التي فيها بنو  إسرائيل، لم يكن فيها برد. فبعث فرعون واستدعى  موسى وهارون وقال لهما: قد خطئت هذه المرة  الرب عادل، وأنا وشعبي منافقون، فاشفعا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37045428"/>
      </p:ext>
    </p:extLst>
  </p:cSld>
  <p:clrMapOvr>
    <a:masterClrMapping/>
  </p:clrMapOvr>
  <p:transition spd="slow"/>
</p:sld>
</file>

<file path=ppt/slides/slide17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199C0F-0E46-4739-A2B7-C604451FAF7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فحسبنا ما لنا من حدوث الرعود والبرد،  فأطلقكم ولا تعودوا تمكثون. فقال له موسى: إذا  خرجت من المدينة، أبسط يدي إلى الرب، فتكف  الرعود، والبرد لا يكون أيضا، لكي تعلم أن للرب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52242558"/>
      </p:ext>
    </p:extLst>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C311FE2-1557-493D-BAE1-3889FEEA707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وأما أنت وعبيدك، فأنا أعلم أنكم لم تخشوا  الرب الإله بعد. وكان الكتان والشعير قد ضربا،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35836894"/>
      </p:ext>
    </p:extLst>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إذ كان الشعير مسبلا والكتان مبزرا. وأما الحنطة  والقطاني فلم تتلف لأنها كانت متأخرة. فخرج  موسى من المدينة من لدن فرعون وبسط يديه إلى  الري، فكفت الرعود والبرد، ولم يعد المطر يهطل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26816571"/>
      </p:ext>
    </p:extLst>
  </p:cSld>
  <p:clrMapOvr>
    <a:masterClrMapping/>
  </p:clrMapOvr>
  <p:transition spd="slow"/>
</p:sld>
</file>

<file path=ppt/slides/slide17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90618E-725E-4189-847B-D80DEA05BEB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الأرض. ولما رأى فرعون أنه قد كف المطر  والبرد والرعود، عاد إلى المعصية فصلب قلبه هو  وعبيده. وتقسى قلب فرعون، فلم يطلق بني  إسرائيل، كما أمر الرب على لسان موسى.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33494948"/>
      </p:ext>
    </p:extLst>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( 41: 4 ـ 14 )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 فعل وصنع داعيا الأجيال من البدء؟ أنا الرب.  أنا الأول والآخر. رأت الجزائر وخافت، ارتعدت  أقاصي الأرض، فدنت وأقبلت كل واحد أعان  صاحبه، وقال لأخيه: تشدد. فشدد النجار الصائغ،</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95568973"/>
      </p:ext>
    </p:extLst>
  </p:cSld>
  <p:clrMapOvr>
    <a:masterClrMapping/>
  </p:clrMapOvr>
  <p:transition spd="slow"/>
</p:sld>
</file>

<file path=ppt/slides/slide17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A0637BB-241A-4EF8-961D-B8DCEBFEBA2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والصاقل بالمطرقة، من يضرب على السندان قائلا:  على الإلحام هو جيد، فمكنه بمسامير لئلا يتزعزع.  أما أنت يا إسرائيل عبدي، ويا يعقوب الذي اخترته،  نسل إبراهيم خليلي، يا من أخذته من أقاضي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68191585"/>
      </p:ext>
    </p:extLst>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B3ACCC-ED78-48FC-BF60-439BFBF4A428}"/>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ودعوته من أقطارها، وقلت له: أنت</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49896272"/>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DB9573-0518-4731-822A-9D27D7FEDC9B}"/>
              </a:ext>
            </a:extLst>
          </p:cNvPr>
          <p:cNvSpPr txBox="1"/>
          <p:nvPr/>
        </p:nvSpPr>
        <p:spPr>
          <a:xfrm>
            <a:off x="0" y="44196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وكل من أُعطيَ كثيراً يُطالب بكثير، ومن استودع كثيراً يُطلب منه أكثر. إنِّي جئت لألقي ناراً على الأرض، فماذا أُريد وقد اضطرمت؟ ولي صبغةٌ اصطبغ بها، وكيف أنا محتمل حتَّى تُكْمَل؟.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81782177"/>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عبدي. واخترته ولم أرذله. فلا تخف فإني معك، ولا  تلتفت فأنا إلهك، قد قويتك ونصرتك وعضدتك  بيمين عدلي ها إنه يخزى كل الذين استشاطوا  عليك ويخجلون، وخصومك يصيرون كلا شيء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792597871"/>
      </p:ext>
    </p:extLst>
  </p:cSld>
  <p:clrMapOvr>
    <a:masterClrMapping/>
  </p:clrMapOvr>
  <p:transition spd="slow"/>
</p:sld>
</file>

<file path=ppt/slides/slide17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739FBF-7296-4FC3-8367-23CF4EC44A4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ويهلكون. تلتمس مشاجريك فلا تجدهم، ومحاربوك  يصيرون كلا شيء ومثل العدم. لأني أنا الرب إلهك  الممسك بيمينك القائل لك: لا تخف فإني قد نصرتك،  لا تخف يا دودة يعقوب، ويا نفر إسرائيل. فإني أنا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57833556"/>
      </p:ext>
    </p:extLst>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F13C64-E341-424D-91CD-91752AA9EAEF}"/>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نصرتك، يقول الرب، وفاديك هو قدوس إسرائيل.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38732500"/>
      </p:ext>
    </p:extLst>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يوئيل النبي ( 3: 9 ـ 21 )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نادوا بهذا في الأمم. قدسوا القتال. وأنهضوا  الجبابرة. ليتقدم جميع رجال الحرب وليصعدوا  اضربوا سكاتكم سيوفا، ومناجلكم رماحا، وليقل  الضعيف: " إني جبار ". أسرعوا وهلموا يا جميع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52208555"/>
      </p:ext>
    </p:extLst>
  </p:cSld>
  <p:clrMapOvr>
    <a:masterClrMapping/>
  </p:clrMapOvr>
  <p:transition spd="slow"/>
</p:sld>
</file>

<file path=ppt/slides/slide17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2AFCAE-3EE0-4778-8E76-C5439825762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الأمم من كل ناحية واجتمعوا هناك. أنزل يا رب  جبابرتك لتنهض الأمم وتصعد إلى وادي يوشافاط،  فإني هناك أجلس لأدين جميع الأمم من كل ناحية.  أعملوا المنجل فإن الحصيد قد نضج، هلموا دوسوا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86589769"/>
      </p:ext>
    </p:extLst>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8AC38D-2BB0-4D0F-991F-AAAC4364A7A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فإن المعاصر ملأى، والحياض فائضة؛ لأن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76180197"/>
      </p:ext>
    </p:extLst>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شرهم قد كثر. إلى وادي القضاء يا جماهير يا  جماهير، فإن يوم الرب قد اقترب في وادي القضاء.  قد أظلمت الشمس والقمر، ومنعت الكواكب ضياها.  يزأر الرب من صهيون، ومن أورشليم يطلق</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93589226"/>
      </p:ext>
    </p:extLst>
  </p:cSld>
  <p:clrMapOvr>
    <a:masterClrMapping/>
  </p:clrMapOvr>
  <p:transition spd="slow"/>
</p:sld>
</file>

<file path=ppt/slides/slide17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E3FC23-C9CA-41C2-8AA6-2246B91CE10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صوته، فتتزلزل السماوات والأرض، ويكون الرب  ملجأ لشعبه، وحصنا لبني إسرائيل. فتعلمون أني  أنا الرب إلهكم، الساكن في صهيون جبل قدسي  وتكون أورشليم قدسا ولا يجتاز فيها الأجانب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47189831"/>
      </p:ext>
    </p:extLst>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857D473-B911-4889-88FD-3389CEAC0CF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بعد. وفي ذلك اليوم تقطر الجبال نبيذا، وتفيض  الآكام لبنا، وجميع ينابيع يهوذا تفيض</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7245494"/>
      </p:ext>
    </p:extLst>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مياها، ويخرج ينبوع من بيت الرب ويسقي وادي  شعيم. وتكون مصر مستوحشة، وأدوم تصير قفرا  خربا، لأنهم ظلموا بني يهوذا وسفكوا الدم الزكي  في أرضهم. فيسكن يهوذا إلى الأبد، وأورشليم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1525040"/>
      </p:ext>
    </p:extLst>
  </p:cSld>
  <p:clrMapOvr>
    <a:masterClrMapping/>
  </p:clrMapOvr>
  <p:transition spd="slow"/>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290656"/>
      </p:ext>
    </p:extLst>
  </p:cSld>
  <p:clrMapOvr>
    <a:masterClrMapping/>
  </p:clrMapOvr>
  <p:transition advClick="0" advTm="0"/>
</p:sld>
</file>

<file path=ppt/slides/slide17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2B3881-2181-489D-98B1-AD006278A8E9}"/>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حيل فجيل. وأزكي دمهم الذي لم أزكه، ويسكن  الرب في صهيون.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45470989"/>
      </p:ext>
    </p:extLst>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( 28: 12 ـ 28 )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أما الحكمة فأين توجد، والفطنة أين مقرها؟ لا  يعرف الإنسان قيمتها ولا وجود لها في أرض  الأحياء الغمر قال: ليست هي في، والبحر قال:  ليست هي عندي. لا يعطى الإبريز بدلا منها، ولا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66249685"/>
      </p:ext>
    </p:extLst>
  </p:cSld>
  <p:clrMapOvr>
    <a:masterClrMapping/>
  </p:clrMapOvr>
  <p:transition spd="slow"/>
</p:sld>
</file>

<file path=ppt/slides/slide17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CFA24E-BC74-4E56-8ED0-69D3DCC74DE3}"/>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توزن الفضة ثمنا لها، ولا تعادل بنضار أوفير، ولا  بالجزع الكريم، ولا بالياقوت ولا يعادلها الذهب ولا  الزجاج، ولا تبدل بأدوات العقيان المصفى أو الذهب  الإبريز. لا يذكر معها المرجان ولا البلور، وامتلاك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36913327"/>
      </p:ext>
    </p:extLst>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52CC51-7811-456C-B326-E930EC1A5D72}"/>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الحكمة يفوق اللآلي. لا يعادلها ياقوت كوش</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28531910"/>
      </p:ext>
    </p:extLst>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الأصفر، ولا توزن بالنضار النقي أو بالذهب  الخالص. لكن من أين تأتي الحكمة والفطنة، أين  مفرها؟ إنها محجوبة عن عيني كل حي، ومتوارية  عن طير السماء الهاوية والموت قالا: قد بلغ</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27064445"/>
      </p:ext>
    </p:extLst>
  </p:cSld>
  <p:clrMapOvr>
    <a:masterClrMapping/>
  </p:clrMapOvr>
  <p:transition spd="slow"/>
</p:sld>
</file>

<file path=ppt/slides/slide17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F53DD3-082F-43B7-A524-EEDCA58F791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مسامعنا خبرها الله يفهم طريقها، وهو عالم بمكانها  لأنه يبلغ بطرفه أقاضي الأرض. ويحيط بجميع ما  تحت السماوات، وإذ جعل للريح وزنا وعاير المياه  بمقدار. وجعل أحكاما للمطر، وسبيلا للصواعق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88085332"/>
      </p:ext>
    </p:extLst>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9231AF-7847-4B05-BF38-310F01D7729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القاصفة. حينئذ رآها وأخبر بها، وهيأها وسبرها.  وقال للبشر: ها إن مخافة الرب هي الحكمة،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05514132"/>
      </p:ext>
    </p:extLst>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واجتناب الشر هو الفطنة.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13955976"/>
      </p:ext>
    </p:extLst>
  </p:cSld>
  <p:clrMapOvr>
    <a:masterClrMapping/>
  </p:clrMapOvr>
  <p:transition spd="slow"/>
</p:sld>
</file>

<file path=ppt/slides/slide17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( 4: 10 ـ 19 )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إسمع يا ابني واقبل أقوالي، فتكثر سنو حياتك، إني  أريتك طريق الحكمة، هديتك سبل الإستقامة. إذا  سرت فلا تضيق خطواتك، وإذا أسرعت فلا تعتر.  تمسك بالأدب، لا ترخه. احفظه فإنه حياة لك. 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73706294"/>
      </p:ext>
    </p:extLst>
  </p:cSld>
  <p:clrMapOvr>
    <a:masterClrMapping/>
  </p:clrMapOvr>
  <p:transition spd="slow"/>
</p:sld>
</file>

<file path=ppt/slides/slide17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2EF317-0334-430B-91F7-5F689A1994E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تدخل في سبيل الأشرار، ولا تسر في طريق الأثمة.  فارقه ولا تعبر فيه، حد عنه واعبر، فإنهم لا  ينامون إن لم يفعلوا سوءا، وينزع نومهم إن لم  يسقطوا أحدا. لقد أكلوا خبز النفاق، وشربوا خمر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07240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فإننا لم نظلم أحدا، ولم يفسد أحدا. ولم نمكر بأحد. ولست أقول ذلك للقضاء عليكم، فإني قد قلت سابقا إنكم ممثلون في قلوبنا، لتموت معكم ونحيا معكم إن لي بكم ثقة عظيمة، ولي بكم فخرا عظيما.</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8319602"/>
      </p:ext>
    </p:extLst>
  </p:cSld>
  <p:clrMapOvr>
    <a:masterClrMapping/>
  </p:clrMapOvr>
  <p:transition spd="slow"/>
</p:sld>
</file>

<file path=ppt/slides/slide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133600" y="19050"/>
            <a:ext cx="2133600" cy="15811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1 الاربعاء</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( 2: 3 ـ 11 )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وينطلق شعوب كثيرون، ويقولون هلموا نصعد إلى  جبل الرب، إلى بيت إله يعقوب، وهو يعلمنا طرقه  فنسلك في سبله. لأنه من صهيون تخرج الشريعة،  ومن أورشليم كلمة الرب. ويحكم بالعدل بين الأمم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66872504"/>
      </p:ext>
    </p:extLst>
  </p:cSld>
  <p:clrMapOvr>
    <a:masterClrMapping/>
  </p:clrMapOvr>
  <p:transition spd="slow"/>
</p:sld>
</file>

<file path=ppt/slides/slide18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E254DC-AE3D-4A64-B157-5CD9B4001100}"/>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المظالم. أما سبيل الصديقين فمثل النور المتلالي،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75650479"/>
      </p:ext>
    </p:extLst>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الذي يتزايد وينير إلى النهار الكامل. أما طريق  الأشرار فكالظلام. فلا يعلمون بأي شيء يعثرون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85993189"/>
      </p:ext>
    </p:extLst>
  </p:cSld>
  <p:clrMapOvr>
    <a:masterClrMapping/>
  </p:clrMapOvr>
  <p:transition spd="slow"/>
</p:sld>
</file>

<file path=ppt/slides/slide18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( 54 : 1 )</a:t>
            </a:r>
          </a:p>
        </p:txBody>
      </p:sp>
      <p:sp>
        <p:nvSpPr>
          <p:cNvPr id="2053" name="Content Placeholder 3"/>
          <p:cNvSpPr txBox="1">
            <a:spLocks/>
          </p:cNvSpPr>
          <p:nvPr/>
        </p:nvSpPr>
        <p:spPr bwMode="auto">
          <a:xfrm>
            <a:off x="0" y="45720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6000" b="1" dirty="0">
                <a:solidFill>
                  <a:srgbClr val="FFFFFF"/>
                </a:solidFill>
                <a:latin typeface="Times New Roman (Headings)"/>
                <a:cs typeface="Times New Roman" panose="02020603050405020304" pitchFamily="18" charset="0"/>
              </a:rPr>
              <a:t>أنصت يا الله لصلاتي، ولا تغفل عن تضرعي، التفت إلي، واستمع مني.</a:t>
            </a:r>
          </a:p>
        </p:txBody>
      </p:sp>
    </p:spTree>
    <p:extLst>
      <p:ext uri="{BB962C8B-B14F-4D97-AF65-F5344CB8AC3E}">
        <p14:creationId xmlns:p14="http://schemas.microsoft.com/office/powerpoint/2010/main" val="1405039578"/>
      </p:ext>
    </p:extLst>
  </p:cSld>
  <p:clrMapOvr>
    <a:masterClrMapping/>
  </p:clrMapOvr>
  <p:transition spd="slow"/>
</p:sld>
</file>

<file path=ppt/slides/slide18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( 10 : 1 ـ 12 )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وقام من هناك وجاء إلى تخوم اليهودية إلى عبر  الأردن، فاجتمع إليه جموع أيضا، وكان يعلمهم  كعادته. فدنا الفريسيون وسألوه ليجربوه، هل يحل  للرجل أن يطلق امرأته؟ فأجابهم قائلا: بماذا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39760087"/>
      </p:ext>
    </p:extLst>
  </p:cSld>
  <p:clrMapOvr>
    <a:masterClrMapping/>
  </p:clrMapOvr>
  <p:transition spd="slow"/>
</p:sld>
</file>

<file path=ppt/slides/slide18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3DD86E-4F20-48A4-AF21-191E045F2F6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أوصاكم موسى؟ فقالوا: إن موسى قد أذن أن يكتب  كتاب طلاق، فتطلق. فأجاب يسوع وقال لهم من  أجل قساوة قلوبكم كتب لكم هذه الوصية. ولكن من  بدء الخليقة، ذكرا وأنثى خلقهما الله من أجل هذا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323570"/>
      </p:ext>
    </p:extLst>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167284-AD8B-4243-A637-077A323D7A8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يترك الرجل أباه وأمه ويلتصق بامرأته، فيصيران  كلاهما جسدا واحدا، فليسا هما اثنين بعد ولكنهما  جسد واحد. وما جمعه الله لا يفرقه إنسان. وسأل  تلاميذه أيضا في البيت عن ذلك. فقال لهم من طلق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31770757"/>
      </p:ext>
    </p:extLst>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B3D43D-F361-4E82-860B-E448C15E0334}"/>
              </a:ext>
            </a:extLst>
          </p:cNvPr>
          <p:cNvSpPr txBox="1"/>
          <p:nvPr/>
        </p:nvSpPr>
        <p:spPr>
          <a:xfrm>
            <a:off x="0" y="4381500"/>
            <a:ext cx="9144000" cy="2400657"/>
          </a:xfrm>
          <a:prstGeom prst="rect">
            <a:avLst/>
          </a:prstGeom>
          <a:noFill/>
        </p:spPr>
        <p:txBody>
          <a:bodyPr vert="horz" rtlCol="0">
            <a:spAutoFit/>
          </a:bodyPr>
          <a:lstStyle/>
          <a:p>
            <a:pPr algn="justLow" rtl="1"/>
            <a:r>
              <a:rPr lang="ar-EG" sz="5000" b="1" dirty="0">
                <a:solidFill>
                  <a:srgbClr val="FFFFFF"/>
                </a:solidFill>
                <a:latin typeface="Times New Roman (Headings)"/>
                <a:cs typeface="+mj-cs"/>
              </a:rPr>
              <a:t>امرأته وتزوج بأخرى فقد زنى عليها، وإن طلقت امرأة بعلها وتزوجت بآخر فقد زنت.</a:t>
            </a:r>
            <a:br>
              <a:rPr lang="ar-EG" sz="5000" b="1" dirty="0">
                <a:solidFill>
                  <a:srgbClr val="FFFFFF"/>
                </a:solidFill>
                <a:latin typeface="Times New Roman (Headings)"/>
                <a:cs typeface="+mj-cs"/>
              </a:rPr>
            </a:br>
            <a:endParaRPr lang="en-GB" sz="5000" b="1" dirty="0">
              <a:solidFill>
                <a:srgbClr val="FFFFFF"/>
              </a:solidFill>
              <a:latin typeface="Times New Roman (Headings)"/>
              <a:cs typeface="+mj-cs"/>
            </a:endParaRPr>
          </a:p>
        </p:txBody>
      </p:sp>
    </p:spTree>
    <p:extLst>
      <p:ext uri="{BB962C8B-B14F-4D97-AF65-F5344CB8AC3E}">
        <p14:creationId xmlns:p14="http://schemas.microsoft.com/office/powerpoint/2010/main" val="894682983"/>
      </p:ext>
    </p:extLst>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1708084"/>
      </p:ext>
    </p:extLst>
  </p:cSld>
  <p:clrMapOvr>
    <a:masterClrMapping/>
  </p:clrMapOvr>
  <p:transition advClick="0" advTm="0"/>
</p:sld>
</file>

<file path=ppt/slides/slide18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5</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14 ـ 5 : 1 ـ 5 )</a:t>
            </a:r>
          </a:p>
        </p:txBody>
      </p:sp>
      <p:sp>
        <p:nvSpPr>
          <p:cNvPr id="2052" name="Content Placeholder 3"/>
          <p:cNvSpPr txBox="1">
            <a:spLocks/>
          </p:cNvSpPr>
          <p:nvPr/>
        </p:nvSpPr>
        <p:spPr bwMode="auto">
          <a:xfrm>
            <a:off x="0" y="437447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لأنَّه إن كان الذين مِن النَّاموس هُم الورثة، فقد تَعَطَّل الإيمان وبطِلَ الموعد: لأنَّ النَّاموس يُنشئ الغضب، إذ حيثُ ليس ناموسٌ لا يكون تعدٍّ. لهذا هو من الإيمان، ليكونَ على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22008203"/>
      </p:ext>
    </p:extLst>
  </p:cSld>
  <p:clrMapOvr>
    <a:masterClrMapping/>
  </p:clrMapOvr>
  <p:transition spd="slow"/>
</p:sld>
</file>

<file path=ppt/slides/slide18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3420B3E-9B13-4A40-805E-BCE10CC2E9C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سبيل النِّعمة، ليكون الموعد وطيداً لجميع النَّسل ليس لمَن هو مِن النَّاموس فقط، بل أيضاً لمَن هو مِن إيمان إبراهيم، الذي هو أبٌ لجميعِنا. كما هو مكتوبٌ: " إنِّي جعلتك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11910864"/>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2ACF02-F4D2-45D7-AAA1-4DE38167C2C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ويقضي للشعوب الكثيرين، فيضربون سيوفهم سككا للأفدنة ورماحهم مناجل، فلا ترفع أمة على أمة سيفا، ولا يتعلمون الحرب في ما بعد. هلموا يا بيت يعقوب لنسلك في نور الرب. إنك رفضت شعبك</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03818969"/>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BEB2B92-FB28-4541-994E-CCF05525DCA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أباً لأُمم كثيرةٍ ". أمام اللَّه فالذي آمن به، الذي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74573309"/>
      </p:ext>
    </p:extLst>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يُحيي الأموات، ويدعو ما هو غير كائن كأنه كائن. فهو على خلافِ الرَّجاء، آمن على الرَّجاء بأن يصير أباً لأُمَم كثيرةٍ، كما قِيلَ: " هكذا سيكونُ نسُلكَ ". ولم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88290111"/>
      </p:ext>
    </p:extLst>
  </p:cSld>
  <p:clrMapOvr>
    <a:masterClrMapping/>
  </p:clrMapOvr>
  <p:transition spd="slow"/>
</p:sld>
</file>

<file path=ppt/slides/slide18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93942C-6A5E-421B-B12A-B30C3E4EED0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يضعف في الإيمان ولم يعتبر جسمهُ قد صار مُماتاً، إذ كان ابن نحو مِئَةِ سنةٍ ولا مُماتيَّة مســتودع ســارة. ولم يَشُك بعدم إيمان في وعــد اللَّه بل تقـوى في الإيمـان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76626141"/>
      </p:ext>
    </p:extLst>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424461-7C46-408F-888E-30B669960F4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مُعطياً مجداً للَّه. ومتيقَّناً بأنَّه قـادرٌ أن يُنجز ما وعده به. ولذلك: حُسِبَ له براً. ولم يُكتَبْ من أجلهِ وحدهُ أنَّه حُسِبَ له ( براً )، بل أيضاً من أجلنا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55712446"/>
      </p:ext>
    </p:extLst>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DC1207-D7AF-4C77-BF24-1405EBD2437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نحن، الذين سيُحسَبُ لنا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1365846"/>
      </p:ext>
    </p:extLst>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المؤمنين بالذي أقام يسوع ربَّنا من بين الأموات. الذي أُسْـلِمَ لأجل خطايانا وأُقيم لأجل تبريرنا. فإذ قد تبرَّرنا بالإيمان فلنا سلامٌ مع اللَّـه بربِّنا يسوع المسيح، الذي به حصل لنا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05369631"/>
      </p:ext>
    </p:extLst>
  </p:cSld>
  <p:clrMapOvr>
    <a:masterClrMapping/>
  </p:clrMapOvr>
  <p:transition spd="slow"/>
</p:sld>
</file>

<file path=ppt/slides/slide18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34693D-6D31-4B01-8D89-2D96360C4A1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الدُّخولُ بالإيمانِ، إلى هذه النِّعمة التي نحنُ فيها مُقيمُون، ومفتخِرونَ في رجاء مجد اللَّه. وليس هذا فقط، بل إنَّنا نفتخر أيضاً في الضِّيقات، عالمين أن الضِّيق يُنشئ صبراً، والصَّبر يُنشئ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01317609"/>
      </p:ext>
    </p:extLst>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5BB7B9-2F60-44AE-A00C-FB9D952520E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الامتحان، والامتحان الرجاء، والرَّجاء لا يُخزِي، لأنَّ محبَّة اللَّه قد انسكبت في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قلوبنا بالرُّوح القُدُس الذي أُعطِيَ لنا.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3227918"/>
      </p:ext>
    </p:extLst>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12 ـ 19 )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أحبائي لا تَستغرِبوا البَلوى المُحرِقَة التى تحدث بَينْكُم لأجْلِ امتحانكُم كأنَّهُ أصابكُم أمرٌ غريبٌ، بَل كما اشتَرَكتُم في الآم المسيح، افرحُوا لكي تَفرحُوا في استِعلانِ مَجدِهِ أيضاً مُبتهجين. إنْ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6723308"/>
      </p:ext>
    </p:extLst>
  </p:cSld>
  <p:clrMapOvr>
    <a:masterClrMapping/>
  </p:clrMapOvr>
  <p:transition spd="slow"/>
</p:sld>
</file>

<file path=ppt/slides/slide18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BB4C913-34D0-45C6-933F-AF519F037A8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عُيِّرتُم بِاسم المسيح، فَطُوبَى لكُم، لأنَّ روح اللَّهِ ذا المَجد والقوَّة يَحلُّ عليكُم. فلا يَتألَّم أحَدُكُم كقاتِلٍ أو سارِقٍ أو فاعِل شرٍّ أو مترصد لمَّا هو ليسَ لهُ، ولكنْ إنْ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71089335"/>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D44111D-B472-4DCA-8913-459BD17EEAB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بيت إسرائيل؛ لأن كورهم قد امتلأت من الذنوب </a:t>
            </a:r>
            <a:r>
              <a:rPr lang="ar-EG" sz="4400" b="1" dirty="0">
                <a:solidFill>
                  <a:srgbClr val="FFFFFF"/>
                </a:solidFill>
                <a:latin typeface="Times New Roman (Headings)"/>
                <a:cs typeface="Times New Roman" panose="02020603050405020304" pitchFamily="18" charset="0"/>
              </a:rPr>
              <a:t>منذ القديم يتطيرون كالفلسطينيين، وقبلوا كثيرين  من أبناء الغرباء. قد امتلأت أرضهم فضة وذهبا  ولا حد لكنوزهم. قد امتلأت أرضهم خيلا فلا نهاية</a:t>
            </a:r>
            <a:r>
              <a:rPr lang="ar-EG" sz="4400" b="1" dirty="0">
                <a:solidFill>
                  <a:srgbClr val="FFFFFF"/>
                </a:solidFill>
                <a:latin typeface="Times New Roman (Headings)"/>
              </a:rPr>
              <a:t> </a:t>
            </a:r>
            <a:br>
              <a:rPr lang="ar-EG" sz="4400" b="1" dirty="0">
                <a:solidFill>
                  <a:srgbClr val="FFFFFF"/>
                </a:solidFill>
                <a:latin typeface="Times New Roman (Headings)"/>
              </a:rPr>
            </a:b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003001437"/>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65C622-B6F1-4A21-A050-0F2387CE1AB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كانَ كَمَسيحيٍّ فلا يَخجَلْ، بَل ليتمَجِّدُ اللَّهَ بهَذا الاِسم. لأنَّ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19823217"/>
      </p:ext>
    </p:extLst>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الوقتُ لابتِداءِ القَضاءِ مِن بَيتِ اللَّهِ، فإنْ كان بدؤه أوَّلاً مِنَّا، فكيف تكون عاقبةُ الَّذينَ لا يُطِيعُونَ إنجيلَ اللَّهِ؟ وإنْ كانَ البارُّ بالجَهْدِ يَخلُصُ، فالمُنافِقُ والخاطئُ أينَ يَظهَرانِ؟ فإذاً الَّذينَ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2938840"/>
      </p:ext>
    </p:extLst>
  </p:cSld>
  <p:clrMapOvr>
    <a:masterClrMapping/>
  </p:clrMapOvr>
  <p:transition spd="slow"/>
</p:sld>
</file>

<file path=ppt/slides/slide18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2DE834-EBB8-40EA-986F-E5D0726860A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يَتألَّمونَ بحسب مشِيئةِ اللَّهِ، فليَستَودِعوا أنفسَهُم للَّهِ الخالق الأمين فى عملِ الخيرِ.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69993177"/>
      </p:ext>
    </p:extLst>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( 11 : 12 ـ 18 )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لي الرُّوحُ أن أذهب معهُم غير مُرتابٍ في شيءٍ. وذهب معي أيضاً هؤلاء الإخوة السِّتَّةُ. ودخلنا بيت الرَّجُل، فأخبرنا كيفَ رأى الملاك في بيتهِ واقفاً يقول لهُ: أرسِل إلى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61234103"/>
      </p:ext>
    </p:extLst>
  </p:cSld>
  <p:clrMapOvr>
    <a:masterClrMapping/>
  </p:clrMapOvr>
  <p:transition spd="slow"/>
</p:sld>
</file>

<file path=ppt/slides/slide18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748842-807C-426F-9CF1-41AA7D8F975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يافا ( رجالاً ) واستدع سمعان المُلقَّب بطرس، وهو يُكلِّمكَ بكلام تَخلُص به أنتَ وجميع أهل بيتكَ. فلمَّا ابتدأت أتكلَّم، حلَّ الرُّوح القدس عليهم كما حلَّ علينا في البدء. فتذكَّرتُ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64354857"/>
      </p:ext>
    </p:extLst>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387DD8-C645-4805-AD31-3898CF75E4D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كلام الربِّ حيث قال: إنَّ يوحنَّا عمَّد بالماء</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0399634"/>
      </p:ext>
    </p:extLst>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وأمَّا أنتُم فَسَتُعَمَّدُونَ بالرُّوح القدس. فإن كان اللَّه قـد أعطاهُم الموهِبة كما لنا أيضاً بالسَّويَّة مؤمنينَ بالربِّ يسوع المسيح، فمَنْ أنا حتَّى أمنع اللَّه؟ ". فلمَّا سَمِعوا ذلك سَكَتُوا، وكانوا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30785104"/>
      </p:ext>
    </p:extLst>
  </p:cSld>
  <p:clrMapOvr>
    <a:masterClrMapping/>
  </p:clrMapOvr>
  <p:transition spd="slow"/>
</p:sld>
</file>

<file path=ppt/slides/slide18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A2934F-6274-4F45-99F2-D5E3BDDB7F8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يُمجِّدونَ اللَّه قائلين: " إذاً قد أَعطَى اللَّهُ الأُمم أيضاً التَّوبةَ للحياة!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07794163"/>
      </p:ext>
    </p:extLst>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497252"/>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( 85 : 12 ، 13 )</a:t>
            </a:r>
          </a:p>
        </p:txBody>
      </p:sp>
      <p:sp>
        <p:nvSpPr>
          <p:cNvPr id="2053" name="Content Placeholder 3"/>
          <p:cNvSpPr txBox="1">
            <a:spLocks/>
          </p:cNvSpPr>
          <p:nvPr/>
        </p:nvSpPr>
        <p:spPr bwMode="auto">
          <a:xfrm>
            <a:off x="331788" y="5262427"/>
            <a:ext cx="83058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 رَحْمَتَكَ عَظِيمَةٌ عليَّ، وقدْ نجَّيْتَ نَفسِي مِنَ الجَحِيم السُّفليِّ. اللَّهُمَّ إنَّ مُخالفي النَّامُوس قدْ قامُوا عليَّ.</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49261175"/>
      </p:ext>
    </p:extLst>
  </p:cSld>
  <p:clrMapOvr>
    <a:masterClrMapping/>
  </p:clrMapOvr>
  <p:transition spd="slow"/>
</p:sld>
</file>

<file path=ppt/slides/slide18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137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( 13 : 6 ـ 9 )</a:t>
            </a:r>
          </a:p>
        </p:txBody>
      </p:sp>
      <p:sp>
        <p:nvSpPr>
          <p:cNvPr id="3076" name="Content Placeholder 3"/>
          <p:cNvSpPr txBox="1">
            <a:spLocks/>
          </p:cNvSpPr>
          <p:nvPr/>
        </p:nvSpPr>
        <p:spPr bwMode="auto">
          <a:xfrm>
            <a:off x="4482"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وقال لهُم هذا المثل، كان لواحد شجرةُ تين مغروسةٌ في كرمةِ، فجاء يطلُبُ ثمرة فيها فلم يجد. فقال للكرَّام ها هي ثلاثُ سنين مُنذُ آتياني وأطلُب ثمرةً في شجرة التين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2981902"/>
      </p:ext>
    </p:extLst>
  </p:cSld>
  <p:clrMapOvr>
    <a:masterClrMapping/>
  </p:clrMapOvr>
  <p:transition spd="slow"/>
</p:sld>
</file>

<file path=ppt/slides/slide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لمركباتهم. قد امتلأت أرضهم أصناما، فيسجدون لمصنوعات أيديهم لما صنعته أصابعهم، فلذلك  سينخفض البشر، وينطرح الإنسان فلا تغفر لهم.  الآن أدخل في الصخر وأختبى في التراب من أمام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23984156"/>
      </p:ext>
    </p:extLst>
  </p:cSld>
  <p:clrMapOvr>
    <a:masterClrMapping/>
  </p:clrMapOvr>
  <p:transition spd="slow"/>
</p:sld>
</file>

<file path=ppt/slides/slide18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1072B3-08AF-4D96-9C1F-F96A56F661F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هذه ولا أجد، اقطعها، فلماذا تُعطل الأرض أيضاً. فأجاب وقال لهُ يا سيِّدُ دعها هذه السَّنة أيضاً حتَّى أعزق تحتها وأسمدها، لعلها تُثمر</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السَّنة الآتية فإن لم تُثمر تقطعها.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67618447"/>
      </p:ext>
    </p:extLst>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0444658"/>
      </p:ext>
    </p:extLst>
  </p:cSld>
  <p:clrMapOvr>
    <a:masterClrMapping/>
  </p:clrMapOvr>
  <p:transition advClick="0" advTm="0"/>
</p:sld>
</file>

<file path=ppt/slides/slide18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5 الخميس</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( 42: 5 ـ 16 )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هكذا قال الله الرب، خالق السماوات وناشرها،  باسط الأرض مع ما ينبت منها الذي يعطي الشعب  عليها نسمة، والسالكين فيها روحا: أنا الرب  دعوتك لأجل البر، وأخذت بيدك وحفظتك وجعلتك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17745491"/>
      </p:ext>
    </p:extLst>
  </p:cSld>
  <p:clrMapOvr>
    <a:masterClrMapping/>
  </p:clrMapOvr>
  <p:transition spd="slow"/>
</p:sld>
</file>

<file path=ppt/slides/slide18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FF4F2F-38B6-4E95-845B-6DDDFEE9FFD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عهدا للشعب ونورا للأمم. لكي تفتح العيون  العمياء، وتخرج الأسير من السجن، والجالسين في  الظلمة من بيت الحبس. أنا الرب وهذا اسمي، ولا  أعطي لآخر مجدي، ولا للمنحوتات حمدي. الأوائل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11388969"/>
      </p:ext>
    </p:extLst>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E6C7F21-76A6-4F60-8061-3D861273472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قد أتت، فأنا أخبركم بالمحدثات، وأسمعكم بها قبل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26789403"/>
      </p:ext>
    </p:extLst>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أن تنبت. إنشدوا للرب نشيدا جديدا، تسبيحة له من  أقاضي الأرض. يا هابطي البحر ويا ملأه ويا أيتها  الجزائر وسكانها لتسد البرية ومدنها والحظائر  التي يسكنها قيدار، وليرنم سكان الصخرة وليهتفوا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62237296"/>
      </p:ext>
    </p:extLst>
  </p:cSld>
  <p:clrMapOvr>
    <a:masterClrMapping/>
  </p:clrMapOvr>
  <p:transition spd="slow"/>
</p:sld>
</file>

<file path=ppt/slides/slide18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8DE80C5-0518-4A53-A260-205F19FCD64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رؤوس الجبال ليؤدوا المجد لله، ويخبروا  بحمده في الجزائر الرب كجبار يبرز. وكرجل قتال  يثير غيرته. ويهتف ويصرخ ويظفر على أعدائه.  طالما سكت وصمت وضبطت نفسي، فالآن أصيح</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61686224"/>
      </p:ext>
    </p:extLst>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9FD6A1-BE92-4506-83D0-AAA948B07E7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كالتي تلد. وأنفخ وأزفر. أخرب الجبال والتلال  وأييس كل عشبها، وأجعل الأنهار يبسا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08583596"/>
      </p:ext>
    </p:extLst>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وأجفف الغدران. وأسير العميان في طريق لم  يعرفوه، وأسلكهم مسالك لم يعهدوها. وأجعل  الظلمة نورا أمامهم، والمعوجات مستقيمة. هذه  الأمور سأصنعها ولا أخذلهم.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755074634"/>
      </p:ext>
    </p:extLst>
  </p:cSld>
  <p:clrMapOvr>
    <a:masterClrMapping/>
  </p:clrMapOvr>
  <p:transition spd="slow"/>
</p:sld>
</file>

<file path=ppt/slides/slide18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أمثال سليمان الحكيم ( 4: 20 ـ 27 )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يا ابني، أصغ إلى كلامي. وأمل أذنك إلى توبيخي،  لكي لا تنضب ينابيعك. احفظ هذه في داخل قلبك،  لأنها حياة لمن يليقون بها، وشفاء للجسد. بكل  تحفظ احفظ قلبك؛ لأن منه مخارج الحياة. أبعد عنك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81339351"/>
      </p:ext>
    </p:extLst>
  </p:cSld>
  <p:clrMapOvr>
    <a:masterClrMapping/>
  </p:clrMapOvr>
  <p:transition spd="slow"/>
</p:sld>
</file>

<file path=ppt/slides/slide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C0496B-9CF2-4989-B96F-DEF78EF37137}"/>
              </a:ext>
            </a:extLst>
          </p:cNvPr>
          <p:cNvSpPr txBox="1"/>
          <p:nvPr/>
        </p:nvSpPr>
        <p:spPr>
          <a:xfrm>
            <a:off x="0" y="4381500"/>
            <a:ext cx="9144000" cy="2862322"/>
          </a:xfrm>
          <a:prstGeom prst="rect">
            <a:avLst/>
          </a:prstGeom>
          <a:noFill/>
        </p:spPr>
        <p:txBody>
          <a:bodyPr vert="horz" rtlCol="0">
            <a:spAutoFit/>
          </a:bodyPr>
          <a:lstStyle/>
          <a:p>
            <a:pPr algn="justLow" rtl="1">
              <a:lnSpc>
                <a:spcPct val="90000"/>
              </a:lnSpc>
            </a:pPr>
            <a:r>
              <a:rPr lang="ar-EG" sz="5000" b="1" dirty="0">
                <a:solidFill>
                  <a:srgbClr val="FFFFFF"/>
                </a:solidFill>
                <a:latin typeface="Times New Roman (Headings)"/>
                <a:cs typeface="+mj-cs"/>
              </a:rPr>
              <a:t>هيبة الرب ومن بهاء عظمته. إن عيون البشر المتشامخة ستخفص، وترفع الإنسان سيوضع، ويتعالى الرب وحده في ذلك اليوم.</a:t>
            </a:r>
            <a:br>
              <a:rPr lang="ar-EG" sz="5000" b="1" dirty="0">
                <a:solidFill>
                  <a:srgbClr val="FFFFFF"/>
                </a:solidFill>
                <a:latin typeface="Times New Roman (Headings)"/>
                <a:cs typeface="+mj-cs"/>
              </a:rPr>
            </a:br>
            <a:endParaRPr lang="en-GB" sz="5000" b="1" dirty="0">
              <a:solidFill>
                <a:srgbClr val="FFFFFF"/>
              </a:solidFill>
              <a:latin typeface="Times New Roman (Headings)"/>
              <a:cs typeface="+mj-cs"/>
            </a:endParaRPr>
          </a:p>
        </p:txBody>
      </p:sp>
    </p:spTree>
    <p:extLst>
      <p:ext uri="{BB962C8B-B14F-4D97-AF65-F5344CB8AC3E}">
        <p14:creationId xmlns:p14="http://schemas.microsoft.com/office/powerpoint/2010/main" val="1104001940"/>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AB4C8D-A941-415D-AC66-444B2EA8DF0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الفم الخائن، وأبعد عنك الشفتين الخبيثتين. ولتنظر  عيناك الاستقامة، ودع جفونك ترمق إلى الحق.  اجعل مسالك مستقيمة لرجليك، وقوم طرقك. لا تمل  يمنة أو يسرة. امنع قدمك عن كل طرق ردية؛ لأن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31580924"/>
      </p:ext>
    </p:extLst>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489519-527E-4F8F-940E-4A9EBC89F2C7}"/>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الله يعلم بالطرق التي على اليمين وأما التي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01405209"/>
      </p:ext>
    </p:extLst>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الشمال فهي معوجة. إنه يقوم مناهجك،  ويرشد مواهبك في السلام.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180779312"/>
      </p:ext>
    </p:extLst>
  </p:cSld>
  <p:clrMapOvr>
    <a:masterClrMapping/>
  </p:clrMapOvr>
  <p:transition spd="slow"/>
</p:sld>
</file>

<file path=ppt/slides/slide18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( 29: 2 ـ 20 )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 لي بمثل الشهور السالفة ومثل الأيام التي كان  الله فيها حافظي. يوقد مصباحه على رأسي، فأسلك  الظلمة في نوره. على ما كنت أيام عنفواني والله  مجالسني في خبائي والقدير لم يزل معي وصبيتي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69749723"/>
      </p:ext>
    </p:extLst>
  </p:cSld>
  <p:clrMapOvr>
    <a:masterClrMapping/>
  </p:clrMapOvr>
  <p:transition spd="slow"/>
</p:sld>
</file>

<file path=ppt/slides/slide18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338A01-8CA4-4D11-A225-5425829346D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يحيطون بي. أغسل قدمي باللبن، والصخر يفيض  لي أنهارا من الزيت أخرج إلى باب المدينة وأتخذ  في الساحة مجلسي، يراني الشبان فيتوارون،  والشيوخ يقفون منتصبين والأمراء يمسكون عن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84181148"/>
      </p:ext>
    </p:extLst>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94974A-B875-4853-897F-90F6A4E63103}"/>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الكلام، ويجعلون أيديهم على أفواههم. يتخافت</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7508936"/>
      </p:ext>
    </p:extLst>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منطق العظماء، وتلزق ألسنتهم بأحناكهم إذا  سمعت بي أذن غبطتني، وإذا رأتني عين شهدت  لي. لأني كنت أنجي البائس المستغيث واليتيم الذي  لا معين له، فتحل علي بركة المائت، وأجعل قلب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756096585"/>
      </p:ext>
    </p:extLst>
  </p:cSld>
  <p:clrMapOvr>
    <a:masterClrMapping/>
  </p:clrMapOvr>
  <p:transition spd="slow"/>
</p:sld>
</file>

<file path=ppt/slides/slide18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2E19D04-51E6-4C4C-9C0D-078B15A2329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الأرملة متهللا لبست العدل فكان كسائي وما برح  قضائي حلتي وتاجي كنت عينا للأعمى، ورجلا  للأعرج وكنت أنا للمساكين، أستقصي دعوى من  لم أعرفه. وأحطم أنياب الظالم، وأنزع فريسته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39179846"/>
      </p:ext>
    </p:extLst>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7876CC-264D-4E98-93BF-DD86CAFBD23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بين أسنانه. كنت أقول إني سأموت في وكري،  وكالرمل أزداد أياما. وعروقي منبسطة على المياه،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34465066"/>
      </p:ext>
    </p:extLst>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والندى يبيت على أغصاني. وقد تجدد مجدي لدي،  وازدادت قوسي قوة في يدي.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02085689"/>
      </p:ext>
    </p:extLst>
  </p:cSld>
  <p:clrMapOvr>
    <a:masterClrMapping/>
  </p:clrMapOvr>
  <p:transition spd="slow"/>
</p:sld>
</file>

<file path=ppt/slides/slide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0287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يوئيل النبي ( 2: 12 ـ 26 )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فالآن، يقول الرب، ارجعوا إلي بكل قلوبكم،  وبالصوم والبكاء والانتحاب، ومتقوا قلوبكم لا  ثيابكم، وارجعوا إلى الرب إلهكم لأنه رؤوف رحيم،  طويل الأناة وكثير الرحمة ويندم على الشر. لعله</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77718729"/>
      </p:ext>
    </p:extLst>
  </p:cSld>
  <p:clrMapOvr>
    <a:masterClrMapping/>
  </p:clrMapOvr>
  <p:transition spd="slow"/>
</p:sld>
</file>

<file path=ppt/slides/slide18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( 85 : 13 )</a:t>
            </a:r>
          </a:p>
        </p:txBody>
      </p:sp>
      <p:sp>
        <p:nvSpPr>
          <p:cNvPr id="2053" name="Content Placeholder 3"/>
          <p:cNvSpPr txBox="1">
            <a:spLocks/>
          </p:cNvSpPr>
          <p:nvPr/>
        </p:nvSpPr>
        <p:spPr bwMode="auto">
          <a:xfrm>
            <a:off x="0" y="4648200"/>
            <a:ext cx="91440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اللهم إن مخالفي الناموس، قد قاموا علي. ومجمع المعتزين، طلبوا نفسي.</a:t>
            </a:r>
          </a:p>
        </p:txBody>
      </p:sp>
    </p:spTree>
    <p:extLst>
      <p:ext uri="{BB962C8B-B14F-4D97-AF65-F5344CB8AC3E}">
        <p14:creationId xmlns:p14="http://schemas.microsoft.com/office/powerpoint/2010/main" val="1250786993"/>
      </p:ext>
    </p:extLst>
  </p:cSld>
  <p:clrMapOvr>
    <a:masterClrMapping/>
  </p:clrMapOvr>
  <p:transition spd="slow"/>
</p:sld>
</file>

<file path=ppt/slides/slide18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( 9 : 37 ـ 43 )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وفي اليوم التالي فيما هم نازلون من الجبل،  استقبله جمع كثير. وإذا برجل من الجمع صاح  قائلا: " يا معلم، أتوسل إليك، أن تنظر إلى ابني،  فإنه وحيد لي. وإن روحا يأخذه فيصرخ بغتة،</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23938812"/>
      </p:ext>
    </p:extLst>
  </p:cSld>
  <p:clrMapOvr>
    <a:masterClrMapping/>
  </p:clrMapOvr>
  <p:transition spd="slow"/>
</p:sld>
</file>

<file path=ppt/slides/slide18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25D843-F176-4A5C-8B3B-B4BA242438C9}"/>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فيخبطه فيزبد، ولا يكاد يفارقه وهو يرضضه. وقد  سألت تلاميذك أن يخرجوه فلم يستطيعوا". فأجاب  يسوع وقال: "أيها الجيل غير المؤمن والملتوي  إلى متى أكون معكم وأحتملكم؟ قدم ابنك إلي ههنا".</a:t>
            </a:r>
            <a:br>
              <a:rPr lang="ar-EG" sz="4300" b="1" dirty="0">
                <a:solidFill>
                  <a:srgbClr val="FFFFFF"/>
                </a:solidFill>
                <a:latin typeface="Times New Roman (Headings)"/>
                <a:cs typeface="+mj-c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487702961"/>
      </p:ext>
    </p:extLst>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ED49FE-7125-4774-AD63-58A9C4108E4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وفيما هو يدنو صرعه الشيطان وخبطه، فانتهر  يسوع الروح النجس، وأبرأ الصبي وسلمه إلى  أبيه. فبهت الجميع من عظمة الله. إذ كانوا متعجبين  جميعا من كل ما فعل.</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103085249"/>
      </p:ext>
    </p:extLst>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031273"/>
      </p:ext>
    </p:extLst>
  </p:cSld>
  <p:clrMapOvr>
    <a:masterClrMapping/>
  </p:clrMapOvr>
  <p:transition advClick="0" advTm="0"/>
</p:sld>
</file>

<file path=ppt/slides/slide18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5</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كورنثوس ( 10 : 14 ـ 11 : 1 )</a:t>
            </a:r>
          </a:p>
        </p:txBody>
      </p:sp>
      <p:sp>
        <p:nvSpPr>
          <p:cNvPr id="2052" name="Content Placeholder 3"/>
          <p:cNvSpPr txBox="1">
            <a:spLocks/>
          </p:cNvSpPr>
          <p:nvPr/>
        </p:nvSpPr>
        <p:spPr bwMode="auto">
          <a:xfrm>
            <a:off x="0" y="436651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فلذلك يا أحبَّائي اهرُبُوا مِن عبادة الأوثان. أقولُ كما للحُكماء: احكُموا أنتُم فيما أقوله. كأسُ البركةِ التي نُباركُها، أليست هي شركة دم المسيح؟ والخُبزُ الذي نكسرُهُ، أليس هو شركة جسد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90919396"/>
      </p:ext>
    </p:extLst>
  </p:cSld>
  <p:clrMapOvr>
    <a:masterClrMapping/>
  </p:clrMapOvr>
  <p:transition spd="slow"/>
</p:sld>
</file>

<file path=ppt/slides/slide18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E7F5A0-D8BF-4522-82EA-35554208A73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المسيح؟ فإنَّنا نحنُ الكثيرين خُبزٌ واحدٌ، جسدٌ واحدٌ، لأنَّنا جميعاً نشتركُ في الخُبز الواحد. انظُروا إسرائيل حسب الجسد. أليس الذين يأكُلُون الذَّبائح هُم شُركاء الم؟ فماذا أقولُ؟ أإنَّ ذبيحة الوثن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56374318"/>
      </p:ext>
    </p:extLst>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2108C0-3D60-4D0B-A933-271A5EB05A6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شيءٌ، أو إنَّ الوثن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93388226"/>
      </p:ext>
    </p:extLst>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شيءٌ؟ بل إنَّ الذي تهُ الأُمم إنَّما تهُ للشَّياطين، لا للَّهِ. فلا أُريد أن تكُونوا شُركاء للشَّياطين، إنكم لا تستطيعُون أن تشربُوا كأس الرَّبِّ وكأس الشَّياطين. ولا تستطيعُون أن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95652081"/>
      </p:ext>
    </p:extLst>
  </p:cSld>
  <p:clrMapOvr>
    <a:masterClrMapping/>
  </p:clrMapOvr>
  <p:transition spd="slow"/>
</p:sld>
</file>

<file path=ppt/slides/slide18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26A9E4-6E6D-4F1A-9ED0-99403368AEF6}"/>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تشتركُوا في مائدة الرَّبِّ ومائدة الشياطين. أنُغير الرَّبَّ؟ ألعلَّنا أقوى منهُ؟. " كُلُّ الأشياء تحلُّ لي "، ولكن ليس كُلُّ الأشياء تُوافقُ. " كُلُّ الأشياء تحلُّ لي "، ولكن ليس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10300271"/>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509E51-EFC6-4743-BD38-32395FA01BC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يرجع ويندم، ويبقي وراءه بركة، وتقدمة وسكيبا  للرب إلهكم. أنفخوا بالبوق في صهيون. وقدسوا  الصوم. ونادوا باحتفال. اجمعوا الشعب. وقدسوا  الجماعة. واحشدوا الشيوخ واجمعوا الأطفال،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89727415"/>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3D56635-50FE-48D2-8231-AF2AFF71FF8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 الأشياء تبني. لا يطلُب أحدٌ ما هو لنفسهِ، بل ما هو لغيره. كُلُّ ما يُباعُ في سوق اللحم كُلُوهُ غير فاحصين عن شيء، مِن أجل الضَّمير، فإنَّ: " للرَّبِّ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31767174"/>
      </p:ext>
    </p:extLst>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0BCB8C-4C5E-4FBD-9FBD-4BD97E475B58}"/>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الأرض</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62915290"/>
      </p:ext>
    </p:extLst>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وملأها ". إن دعاكُم أحدٌ مِن غير المُؤمنين، وأحببتُم أن تذهبُوا، فكُلُوا مِن كُلُّ ما يُقدَّمُ لكُم غير فاحصين عن شيء، مِن أجل الضَّمير. ولكن إن قال لكُم أحدٌ: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80403656"/>
      </p:ext>
    </p:extLst>
  </p:cSld>
  <p:clrMapOvr>
    <a:masterClrMapping/>
  </p:clrMapOvr>
  <p:transition spd="slow"/>
</p:sld>
</file>

<file path=ppt/slides/slide1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985AB2-DD05-492B-8457-56C86CC8F38C}"/>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هذه ذبيحة أوثان " فلا تأكُلُوا لأجل الذي أعلمكُم، ولأجل الضَّمير. لأنَّ: " للرَّبِّ الأرض وملأها " أقولُ " الضَّميرُ "، ليس مِن أجل ضميرك، بل ضميرُ غيرك. فلماذا تدان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3490361"/>
      </p:ext>
    </p:extLst>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89F79A-5D5F-461B-BACA-A1FDA0104F3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حُرِّيَّتي مِن ضمير غيري؟ إن كُنتُ أنا أتناولُ بشُكر، فلماذا يُفتري عليَّ فيـم أنا شاكر عليه؟ فإذا أكلتُم أو شـربتُم أو عملتُم شيئاً، فاعمـلُوا كُـلَّ شيءٍ لمجد</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08674945"/>
      </p:ext>
    </p:extLst>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اللَّهِ. كُونُوا بلا معثرة لليهود ولليونانيِّين ولكنيسةِ اللَّهِ. كما أنا أيضاً أُرضي الجميع في كُلِّ شيءٍ، غير طالب ما يُوافقُ نفسي، بل ما يُوافق الكثيرين، لكي يخلُصُوا. كُونُوا مُتمثِّلين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73491254"/>
      </p:ext>
    </p:extLst>
  </p:cSld>
  <p:clrMapOvr>
    <a:masterClrMapping/>
  </p:clrMapOvr>
  <p:transition spd="slow"/>
</p:sld>
</file>

<file path=ppt/slides/slide1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B2C2289-C769-4817-9098-4AEA793FDE37}"/>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كما أنا أيضاً بالمسيح.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47898650"/>
      </p:ext>
    </p:extLst>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2 ـ 8 )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لِتُكثَر لكُمُ النِّعمةُ والسَّلامُ. مُباركٌ الرَّبّ اللَّه أبو ربِّنا يسوع المسيح، الذى على حسب رحمتهِ الكثيرة وَلَدَنَا ثانيةً لرجاء حيٍّ، بقيامة يسوع المسيح من بين الأموات، لميراث لا يَفنى ولا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84763236"/>
      </p:ext>
    </p:extLst>
  </p:cSld>
  <p:clrMapOvr>
    <a:masterClrMapping/>
  </p:clrMapOvr>
  <p:transition spd="slow"/>
</p:sld>
</file>

<file path=ppt/slides/slide1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5CD5F8-4A8E-4939-8EEA-D4486B0336B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يتدنَّس ولا يضمحلُّ، محفوظٌ لكُم في السَّمَوات، أيُّها المحروسُون بقُوَّة اللَّـهِ بالإيمان، للخلاص المُعدّ أن يُستعلَن في الزمن الأخير. الذي به تبتهجون الآن قليلاً ـ إن كان يجب ـ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42821746"/>
      </p:ext>
    </p:extLst>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3544DD-90A3-43AD-845E-5C0E31392B8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تحزنُوا بتجارب مُتنوِّعةٍ،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4455925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BF2A7E-3037-42CE-9F69-838A663BD67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وراضعي الأثداء. وليخرج العريس من مخدعه </a:t>
            </a:r>
            <a:r>
              <a:rPr lang="ar-EG" sz="4400" b="1" dirty="0">
                <a:solidFill>
                  <a:srgbClr val="FFFFFF"/>
                </a:solidFill>
                <a:latin typeface="Times New Roman (Headings)"/>
                <a:cs typeface="Times New Roman" panose="02020603050405020304" pitchFamily="18" charset="0"/>
              </a:rPr>
              <a:t>والعروس من حجلتها. بين الرواق والمذبح يبكي  الكهنة خدام المذبح، ويقولون: " إشفق يا رب  على شعبك، ولا تجعل ميراثك عارا حتى تجعلهم </a:t>
            </a:r>
            <a:br>
              <a:rPr lang="ar-EG" sz="4400" b="1" dirty="0">
                <a:solidFill>
                  <a:srgbClr val="FFFFFF"/>
                </a:solidFill>
                <a:latin typeface="Times New Roman (Headings)"/>
              </a:rPr>
            </a:b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880399401"/>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لكي يكُون اختبار إيمانكُم كريماً أفضل مِن الذَّهب الفاني، مع كونه مُختبراً بالنَّار، لكي تُوجَدُوا أهلاً للمدح والمجد والكرامة عند استعلان يسوع المسيح، الذي وإن لم تعرفوهُ تحبُّونهُ. مع أنكُم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34031565"/>
      </p:ext>
    </p:extLst>
  </p:cSld>
  <p:clrMapOvr>
    <a:masterClrMapping/>
  </p:clrMapOvr>
  <p:transition spd="slow"/>
</p:sld>
</file>

<file path=ppt/slides/slide18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D7F85D-BA1C-4A1C-8C32-9669365FB125}"/>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لم تروهُ الآن ولكن تؤمنون بهِ، فتبتهجُون بفرح لا يُنطقُ بهِ ومجيدٍ.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91381957"/>
      </p:ext>
    </p:extLst>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( 21 : 5 ـ 14 )</a:t>
            </a:r>
          </a:p>
        </p:txBody>
      </p:sp>
      <p:sp>
        <p:nvSpPr>
          <p:cNvPr id="10243"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وحدث لمَّا استَكملنَا الأيَّامَ خرجنا وسرنا، وهُم يُشيِّعوننا بأجمعهُم، مع النِّساء والأولاد إلى خارج المدينةِ. فجثونا على الشَّاطئ وصلَّينا. ثم ودَّع بعضنا بعضاً وركبنا السفينة. وأمَّا هُم فرجعُوا إلى خاصَّتهم.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63696679"/>
      </p:ext>
    </p:extLst>
  </p:cSld>
  <p:clrMapOvr>
    <a:masterClrMapping/>
  </p:clrMapOvr>
  <p:transition spd="slow"/>
</p:sld>
</file>

<file path=ppt/slides/slide18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BB127F-9E4B-4923-9D7A-2F3DDA8104D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نحن فأقلعنا مِن صور، وأقبلنا إلى بُتولمايس ( عكا ) وسلَّمنا على الإخوة ومكثنا عندهُم يوماً واحداً. وفي الغد خرجنا وجئنا إلى قيصريَّة، ودخلنا بيت فيلُبُّس المُبشِّر، الذي هو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09001105"/>
      </p:ext>
    </p:extLst>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6B12EF-59B1-411E-8DF0-9E69BAB6DB48}"/>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أحد</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92117453"/>
      </p:ext>
    </p:extLst>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السَّبعة وأقمنا عندهُ. وكان لهُ أربع بناتٍ عذارى يتنبَّأن. وبينما نحنُ مُقيمونَ أيَّاماً كثيرةً، جاء واحدٌ مِن اليهوديَّة نبيٌّ اسمهُ أغابوس. فدخل إلينا، وأخذ منطقة بولس، وأوثق بها يديه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9100824"/>
      </p:ext>
    </p:extLst>
  </p:cSld>
  <p:clrMapOvr>
    <a:masterClrMapping/>
  </p:clrMapOvr>
  <p:transition spd="slow"/>
</p:sld>
</file>

<file path=ppt/slides/slide18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515C2A-D8FD-4B36-AA35-9A797568CD3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ورجليه وقال : "هذا ما يقولهُ الرُّوحُ القُدُسُ : إن الرَّجُل صاحب هذه المِنْطَقَةُ، سيوثقهُ اليهود هكذا في أُورُشليم ويُسلِّمونهُ إلى أيدِي الأُمَم ". فلمَّا سمعنا هذا طلبنا إليهِ نحنُ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32054492"/>
      </p:ext>
    </p:extLst>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9F8D25-12DA-4BF4-84C2-124D3DAA781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والإخوة الذين في ذلك المكان أن لا يصعد إلى أُورُشليم. حينئذٍ أجاب بولس: " ماذا تفعلون؟ إذ تَبْكُونَ وتُكسرون قلبي، لأنِّي مُستعدٌّ ليس أن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57478045"/>
      </p:ext>
    </p:extLst>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أُربط فقط، بل أن أموتَ أيضاً في أُورُشليم لأجل اسم الرَّبِّ يسوع ". ولمَّا لم يُقنَع سكتنا قائلين: " لتكُن مشيئةُ الرَّبِّ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51266286"/>
      </p:ext>
    </p:extLst>
  </p:cSld>
  <p:clrMapOvr>
    <a:masterClrMapping/>
  </p:clrMapOvr>
  <p:transition spd="slow"/>
</p:sld>
</file>

<file path=ppt/slides/slide18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62756"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( 85 : 16 ، 17 )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اصنَعْ مَعِي آيةً صَالِحة فليرَ الذين يشنوني وليَخزُوا. لأنَّك أنت ياربُّ أعنتني وعزَّيتني.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63234806"/>
      </p:ext>
    </p:extLst>
  </p:cSld>
  <p:clrMapOvr>
    <a:masterClrMapping/>
  </p:clrMapOvr>
  <p:transition spd="slow"/>
</p:sld>
</file>

<file path=ppt/slides/slide1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الأمم مثلا. فلماذا يقولون في الشعوب: أين إلههم؟ ". لقد غار الرب على أرضه ورق لشعبه. وأجاب  الرب وقال لشعبه: " هأنذا مرسل إليكم القمح  والنبيذ والزيت فتشبعون منها، ولا أجعلكم من بعد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58124040"/>
      </p:ext>
    </p:extLst>
  </p:cSld>
  <p:clrMapOvr>
    <a:masterClrMapping/>
  </p:clrMapOvr>
  <p:transition spd="slow"/>
</p:sld>
</file>

<file path=ppt/slides/slide18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716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( 13 : 10 ـ 17 )</a:t>
            </a:r>
          </a:p>
        </p:txBody>
      </p:sp>
      <p:sp>
        <p:nvSpPr>
          <p:cNvPr id="307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يُعلِّمُ في أحد المجامع في السَّبت، وإذا امرأةٌ بها رُوحُ مرض( مُنذ ) ثماني عشرة سنةً، وكانت قد انحنت ولم تقدر أن تستقيم البتَّة. فلمَّا رآها يسوعُ دعاها وقال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531674"/>
      </p:ext>
    </p:extLst>
  </p:cSld>
  <p:clrMapOvr>
    <a:masterClrMapping/>
  </p:clrMapOvr>
  <p:transition spd="slow"/>
</p:sld>
</file>

<file path=ppt/slides/slide18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47C5EE3-B6D0-4334-94D7-38D45DA387C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لها: " يا امرأةُ، إنَّك محلُولةٌ مِن مرضك! ". ووضع يديهِ عليها، وفي الحال استقامت ومجَّدت اللَّهِ. فأجاب رئيسُ المجمع، وهو مُغضبٌ لأنَّ يسوع أبرأ في السَّبت، وقال للجمع: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0148438"/>
      </p:ext>
    </p:extLst>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119CB1-0D9F-4550-9ADF-2ECAF314B8B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ستَّة أيَّام يحل فيها العملُ، فتعالوا فيها لتستشفُوا، لا في يوم السَّبت!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20550002"/>
      </p:ext>
    </p:extLst>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فأجابهُ الرَّبُّ وقال: " يا مُراءون! أليس كُلُّ واحدٍ مِنكُم يحُلُّ ثورهُ أو حمارهُ في السَّبت مِن المذود ويأخذهُ فيسقيهِ؟ وهذه، وهي ابنةُ إبراهيم، قد ربطها الشَّيطانُ مُنذُ ثماني عشرة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22188438"/>
      </p:ext>
    </p:extLst>
  </p:cSld>
  <p:clrMapOvr>
    <a:masterClrMapping/>
  </p:clrMapOvr>
  <p:transition spd="slow"/>
</p:sld>
</file>

<file path=ppt/slides/slide18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189323-EF63-491B-B53C-B444ABC8AF0C}"/>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سنةً، أما كان ينبغي أن تُحلَّ مِن هذا الرِّباط في يوم السَّبت؟ " وإذا قال هذا خزى جميعُ مُقاوميه، وكان جميع الشَّعب يفرحون بكُلِّ الأعمال المجيدة التي صدرت منهُ.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7423332"/>
      </p:ext>
    </p:extLst>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5247566"/>
      </p:ext>
    </p:extLst>
  </p:cSld>
  <p:clrMapOvr>
    <a:masterClrMapping/>
  </p:clrMapOvr>
  <p:transition advClick="0" advTm="0"/>
</p:sld>
</file>

<file path=ppt/slides/slide18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2946"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5 الجمعة</a:t>
            </a:r>
            <a:endParaRPr lang="en-US" dirty="0">
              <a:latin typeface="Times New Roman (Headings)"/>
            </a:endParaRPr>
          </a:p>
        </p:txBody>
      </p:sp>
      <p:sp>
        <p:nvSpPr>
          <p:cNvPr id="82947"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التثنية لموسى النبي</a:t>
            </a:r>
          </a:p>
          <a:p>
            <a:pPr algn="ctr" rtl="1" eaLnBrk="1" hangingPunct="1"/>
            <a:r>
              <a:rPr lang="ar-EG" sz="4400" b="1" u="sng" dirty="0">
                <a:solidFill>
                  <a:srgbClr val="FFC000"/>
                </a:solidFill>
                <a:latin typeface="Times New Roman (Headings)"/>
                <a:cs typeface="Times New Roman" panose="02020603050405020304" pitchFamily="18" charset="0"/>
              </a:rPr>
              <a:t>( 11: 29 ـ 12: 1 ـ 27 )</a:t>
            </a:r>
          </a:p>
        </p:txBody>
      </p:sp>
      <p:sp>
        <p:nvSpPr>
          <p:cNvPr id="829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فإذا أدخلك الرب إلهك الأرض التي أنت صائر إليها  لتملكها، فاتل البركة على جبل جارزيم، واللعنة  على جبل عيبال. وهما على عبر الأردن، وراء  طريق مغيب الشمس، في أرض الكنعانتين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8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D201BD-C81C-448A-9E5B-2DD314263E31}"/>
              </a:ext>
            </a:extLst>
          </p:cNvPr>
          <p:cNvSpPr txBox="1"/>
          <p:nvPr/>
        </p:nvSpPr>
        <p:spPr>
          <a:xfrm>
            <a:off x="0" y="4381500"/>
            <a:ext cx="9144000" cy="435811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المقيمين بالسهل، مقابل الجلجال، عند بلوطات  مورة لأنكم عابرون الأردن لتدخلوا وتملكوا الأرض  التي أعطاكم الرب إلهكم. فتملكونها وتسكنون فيها  فاحرصوا أن تعملوا بجميع الرسوم والأحكام التي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5944596"/>
      </p:ext>
    </p:extLst>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39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أضعها اليوم أمامكم. وهذه هي الرسوم والأحكام  التي تحفظونها في الأرض التي أعطاك الرب إله  آبائك، لتملكها كل الأيام التي تحيونها على الأرض.  تقوضون جميع المواضع التي كان الأمم الذين أنتم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8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DA10BB4-BB40-48AF-A6DD-6E4545E75A5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وارثوهم يعبدون فيها آلهتهم، على الجبال الشامخة  والتلال، وتحت كل شجرة خضراء. وتهدمون  مذابحهم، وتكسرون أنصابهم، وتحرقون غاباتهم  بالنار، وتحلمون منقوشات آلهتهم، وتمحون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86454060"/>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C08CE0-ADE5-49F4-84DF-CF61FF6B740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عارا في الأمم. بل أبعد الشمالي عنكم، وأطرده إلى أرض مقفرة مستوحشة. ووجهه إلى البحر  الشرقي، ومؤخره إلى البحر الغربي، </a:t>
            </a:r>
            <a:r>
              <a:rPr lang="ar-EG" sz="4400" b="1" dirty="0">
                <a:solidFill>
                  <a:srgbClr val="FFFFFF"/>
                </a:solidFill>
                <a:latin typeface="Times New Roman (Headings)"/>
                <a:cs typeface="Times New Roman" panose="02020603050405020304" pitchFamily="18" charset="0"/>
              </a:rPr>
              <a:t>فيصعد نتنه وينبعث زهمه، لأنه تعاظم في عمله ". لا تخافي</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347957877"/>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5BAFD0-04BB-463F-A3CB-551718B67AE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أسماءهم من ذلك الموضع. لا تصنعوا هكذا نحو  الرب إلهكم، بل الموضع الذي يختاره الرب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53106386"/>
      </p:ext>
    </p:extLst>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49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إلهكم من جميع أسباطكم ليحل فيه اسمه ويسكن  فيه، إياه تلتمسون وإلى هناك تقبلون. فتحملون  إليه محرقاتكم وذبائحكم وأعشاركم وتقادم أيديكم  ونذوركم وتطوعاتكم، وبكور بقركم وغنمكم.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8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3F0C276-BE17-4E02-9113-C69EA9870D5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وتأكلون هناك أمام الرب إلهكم، وتفرحون بجميع  ما تمتد إليه أيديكم أنتم وبيوتكم، مما بارككم فيه  الرب إلهكم. لا تصنعوا كما نحن صانعون اليوم، أن  يفعل كل واحد ما يحسن في عينيه. فإنكم لم تبلغوا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35172233"/>
      </p:ext>
    </p:extLst>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F073F6-50F8-405B-AA86-78DDB6E3B25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بعد الراحة والميراث الذي يعطيكم الرب إلهكم. فإذا  عبرتم الأردن وأقمتم بالأرض التي يعطيكم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77205556"/>
      </p:ext>
    </p:extLst>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0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إلهكم ميراثا، وأراحكم من جميع أعدائكم  المحيطين بكم وسكنتم مطمئنين، فأي موضع  يختاره الرب إلهكم ليحل فيه اسمه، فإليه تأتون  بجميع ما أنا آمركم به من محرقاتكم وذبائحكم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8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C8E399-DEED-40DF-AE61-B4EF0916D80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وأعشاركم وتقادم أيديكم وخيار نذوركم التي  تنذرونها للرب. وافرحوا أمام الرب إلهكم، أنتم  وبنوكم وبناتكم وعبيدكم وإماؤكم، واللاوي الذي  في مدنكم، إذ ليس له نصيب ولا إرث معكم. واحذر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05392127"/>
      </p:ext>
    </p:extLst>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2E7072-EACB-448A-AA20-8B711FA9742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أن تصعد محرقاتك في أي موضع رأيته، إلا في  الموضع الذي يختاره الرب من أحد أسباطك،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79081371"/>
      </p:ext>
    </p:extLst>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704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فهناك تصعد محرقاتك، وتصنع جميع ما أمرك به.  لكن من كل ما اشتهت نفسك تذبح وتأكل لحما على  بركة الرب إلهك الذي أعطاك في جميع مدنك.  النجس والطاهر يأكلانه، كالظبي والأيل. وأما الدم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8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E35192-C6AE-4DFE-80B6-400BCF2B259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فلا تأكله، بل أرقه على الأرض كالماء. لا يجوز لك  أن تأكل في مدنك أعشار برك وعصيرك وزيتك،  ولا أبكار بقرك وغنمك. ولا شيئا من نذورك التي  تنذرها، وتطوعاتك وتقدمة يديك. ولكن أمام الرب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34145018"/>
      </p:ext>
    </p:extLst>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0FEA484-7D5B-43F3-B693-B227F723EDD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إلهك تأكلها في الموضع الذي يختاره الرب إلهك،  أنت وابنك وابنتك وعبدك وأمتك واللاوي الذي في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954162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وقد امتلأت تعزية وازددت فرحا جدا في جميع ضيقاتنا لأننا لما قدمنا إلى مكدونية لم يكن لجسدنا راحة بل كنا مكتئبين في كل شيء من خارج خصومات، من داخل مخاوف لكن الله الذي يعزي</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6478927"/>
      </p:ext>
    </p:extLst>
  </p:cSld>
  <p:clrMapOvr>
    <a:masterClrMapping/>
  </p:clrMapOvr>
  <p:transition spd="slow"/>
</p:sld>
</file>

<file path=ppt/slides/slide1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أيتها الأرض ابتهجي وافرحي فإن الرب قد تعاظم في عمله. لا تخافي يا بهائم الصحراء، فإن مراتع البرية قد نبتت، والشجر أنشأ ثمره، والتينة والكرمة بذلا قوتهما وأنتم يا بني صهيون،</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Times New Roman" panose="02020603050405020304" pitchFamily="18" charset="0"/>
              </a:rPr>
              <a:t> </a:t>
            </a:r>
          </a:p>
        </p:txBody>
      </p:sp>
    </p:spTree>
    <p:extLst>
      <p:ext uri="{BB962C8B-B14F-4D97-AF65-F5344CB8AC3E}">
        <p14:creationId xmlns:p14="http://schemas.microsoft.com/office/powerpoint/2010/main" val="3506383766"/>
      </p:ext>
    </p:extLst>
  </p:cSld>
  <p:clrMapOvr>
    <a:masterClrMapping/>
  </p:clrMapOvr>
  <p:transition spd="slow"/>
</p:sld>
</file>

<file path=ppt/slides/slide19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80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مدنك، وتفرح أمام الرب إلهك بما امتدت إليه يدك.  واحذر أن تهمل اللاوي، كل أيامك على الأرض.  وإذا وسع الرب إلهك تخمك كما وعدك، فقلت: أكل  لحما، لأن نفسك اشتهت أكل اللحم، فمن كل 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037C8B-98EA-45BB-9194-79BA345ED76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تشتهي نفسك تأكل لحما. وإن بعد عنك الموضع  الذي اختاره الرب إلهك ليحل فيه اسمه، فاذبح مما  رزقك الرب من بقرك وغنمك كما أمرتك، وكل في  مدنك من كل ما اشتهت نفسك، كما يؤكل الظبي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67152273"/>
      </p:ext>
    </p:extLst>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309620-5B26-4E77-9D1C-61A2439E97B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والأيل تأكله النجس والطاهر يأكلانه بلا فرق لكن  إياك أن تأكل الدم، فإنه نفس، فلا تأكل النفس مع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36833359"/>
      </p:ext>
    </p:extLst>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909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اللحم. لا تأكله، بل أرقه على الأرض كالماء. لا  تأكله، فتصيب خيرا، أنت وبنوك من بعدك، إذ  تصنع الحق في عيني الرب. وأما أقداسك التي لك  ونذورك، فاحملها وأت بها إلى الموضع الذي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957466-8C4E-48D5-B256-CC71F60F4A7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يختاره الرب، وقرب محرقاتك لحما ودما على مذبح  الرب إلهك، ودم ذبائحك يراق على مذبح الرب  إلهك، واللحم تأكله.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30589122"/>
      </p:ext>
    </p:extLst>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11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الملوك الأول ( 17: 2 ـ 24 )</a:t>
            </a:r>
          </a:p>
        </p:txBody>
      </p:sp>
      <p:sp>
        <p:nvSpPr>
          <p:cNvPr id="9011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كلام الرب إلى إيليا قائلا: امض من ههنا  وتوجه شرقا، واختبي عند نهر كريت الذي تجاه  الأردن، فتشرب من النهر. وقد أمرت الغربان أن  تقوتك هناك. فمضى وصنع بحسب قول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603D75-F32F-41D4-BFB7-18611B88086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وذهب فأقام عند نهر كريت الذي تجاه الأردن.  فكانت الغربان تأتيه بخبر ولحم بالغداة، وخبز ولحم  بالعشية، وكان يشرب من النهر. وكان بعد أيام أن  جف النهر، لأنه لم ينزل على الأرض مطر. فكان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65509899"/>
      </p:ext>
    </p:extLst>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F55381-4DDD-4337-843F-53F42E7256BC}"/>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إليه كلام الرب قائلا: قم وامض إلى صرفة</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78772761"/>
      </p:ext>
    </p:extLst>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11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التي لصيدون وأقم هناك. فقد أمرت هناك امرأة  أرملة أن تقوتك. فقام ومضى إلى صرفة، وسار إلى  باب المدينة، فإذا هناك امرأة أرملة تجمع حطبا،  فدعاها وقال لها: هاتي لي قليل ماء في إناء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0851F2-41BA-44E8-A91E-9B35F80CB77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لأشرب. وفيما هي ذاهبة لتأتي به، ناداها وقال لها:  هاتي لي كسرة خبز في يدك. فقالت: حي هو الرب  إلهك، أنه ليس عندي كعكة، إلا ملء راحة دقيقا في  الجرة، وقليل من الزيت في القارورة، وها أنا أجمع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3673147"/>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1201D2-1A98-4CB4-849C-8E31FCC70E8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ابتهجوا وافرحوا بالرب إلهكم، لأنه قد أعطاكم  مشترع العدل، وأنزل لكم المطر المبكر والمتأخر  في أوانه، فتمتلي البيادر حنطة، وتفيض المعاصر نبيدا وزيتا. وأعوض لكم عن السنين التي أكلها </a:t>
            </a: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3422871428"/>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FB92B9-9791-427D-8103-5CAF6AEA2F1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عودين من الحطب لأدخل وأصنعه لي ولابني  ونأكله ثم نموت. فقال لها إيليا: لا تخافي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42164871"/>
      </p:ext>
    </p:extLst>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أدخلي فاصنعي كما قلت، ولكن اصنعي لي من ذلك  أولا كعكة صغيرة وأتيني بها، ثم اصنعي لك ولابنك  أخيرا، لأنه هكذا قال الرب إله إسرائيل إن جرة  الدقيق لا تفرغ، وقارورة الزيت لا تنقص، إلى يوم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2FF462-E6A6-4147-997F-40DF74C05A2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يرسل الرب مطرا على وجه الأرض. فمضت  وصنعت كما قال إيليا، وأكلت هي وهو وأهل بيتها  أياما. وجرة الدقيق لم تفرغ، وقارورة الزيت لم  تنقص، على حسب كلام الرب الذي تكلم به على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73617552"/>
      </p:ext>
    </p:extLst>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625182-24F8-4B2D-BAB8-AEA72151DD1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لسان إيليا. وكان بعد هذه الأمور أن ابن المرأة  صاحبة البيت مرض وكان مرضه شديدا جدا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01282925"/>
      </p:ext>
    </p:extLst>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31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حتى لم تبق فيه نسمة. فقالت المرأة لإيليا: " ما لي  ولك يا رجل الله، هل جئت إلي لتذكير ذنوبي وإماتة  ابني؟ ." فقال لها: " أعطيني ابنك". وأخذه من  حضنها وأصعده إلى العلية التي هو نازل بها،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56D87A-A063-4AE7-9CFB-8ABAAAD4163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وأضجعه على سريره. وخرج إلى الرب وصرخ  وقال: " أيها الرب إلهي، أإلى الأرملة التي أنا نازل  عندها قد أسأت أيضا، وأمت ابنها؟! "، وتمدد على  الغلام ثلاث مرات، وصرخ إلى الرب وقال: " أيها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06240509"/>
      </p:ext>
    </p:extLst>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013080-6D85-4EC2-A66A-9392BBE529A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إلهي، لتعد روح الغلام إلى جوفه ". فسمع  الرب لصوت إيليا، وعادت روح الغلام إلى جوفه،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59205669"/>
      </p:ext>
    </p:extLst>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42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وعاد حيا. فأخذ إيليا الصبي وأنزله من العلية إلى  البيت ودفعه إلى أمه. وقال إيليا: " أنظري، قد  عاش ابنك ". فقالت المرأة لإيليا: " الآن علمت  أنك رجل الله، وأن كلام الرب في فمك حق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52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( 5: 1 ـ 12 )</a:t>
            </a:r>
          </a:p>
        </p:txBody>
      </p:sp>
      <p:sp>
        <p:nvSpPr>
          <p:cNvPr id="9523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يا ابني، أصغ إلى حكمتي، وإلى فطنتي أمل أذنك.  لكي تحفظ التدابير، ولتحفظ شفتاك العلم. لا تلتفت  إلى إغواء المرأة لأن شفتي الأجنبية تقطران شهدا،  وحنكها ألين من الزيت لكن عاقبتها مرة مثل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C438D8-690E-4739-9A86-9015EE4BD19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العلقم، حادة كسيف ذي حدين. قدماها تنحدران إلى  الموت، وخطواتها تبلغ الجحيم. لا تتبصر في سبيل  الحياة، بل مناهجها تائهة فلست تعرفها. فالآن أيها  البنون اسمعوا لي، ولا تحيدوا عن أقوال فمي. أبعد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0766750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229606-17D2-42A4-AD33-064C36ED76F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الجراد، والجندب والدبى والزحاف، جيشي العظيم </a:t>
            </a:r>
            <a:r>
              <a:rPr lang="ar-EG" sz="4400" b="1" dirty="0">
                <a:solidFill>
                  <a:srgbClr val="FFFFFF"/>
                </a:solidFill>
                <a:latin typeface="Times New Roman (Headings)"/>
                <a:cs typeface="Times New Roman" panose="02020603050405020304" pitchFamily="18" charset="0"/>
              </a:rPr>
              <a:t>الذي أرسلته عليكم. فتأكلون أكلا وتشبعون  وتسبحون اسم الرب إلهكم الذي صنع معكم  العجائب، ولا يخزى شعبي إلى الأبد.</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77919881"/>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5724F73-EE83-4DBA-9A2E-89473A63542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طريقك عنها، ولا تدن من باب بيتها لئلا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27329620"/>
      </p:ext>
    </p:extLst>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تدفع كرامتك للآخرين، وسنيك للمغتال. لئلا يشبع  من أموالك الأجانب، وتمسي أتعابك في بيت  الغريب. فتنوح في أواخرك، عند فناء لحمك  وجسدك. وتقول: كيف أني أبغضت الأدب، ورذل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10E49D-3BF4-4B25-992D-A2F8F645B4B8}"/>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قلبي التوبيخ!</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18761301"/>
      </p:ext>
    </p:extLst>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728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( 43: 1 ـ 9 )</a:t>
            </a:r>
          </a:p>
        </p:txBody>
      </p:sp>
      <p:sp>
        <p:nvSpPr>
          <p:cNvPr id="97283"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والآن هكذا قال الرب، خالقك يا يعقوب وجابلك يا  إسرائيل: لا تخف فإني قد افتديتك. ودعوتك  باسمك، أنك لي إذا اجتزت في المياه فإني معك،  وفي الأنهار فلا تغمرك، وإذا سلكت في النار فلا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BE1BE8-BB3A-4CD6-B4A3-CD58CC7D361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تلذع، ولا يلفحك اللهيب. لأني أنا الرب إلهك قدوس  إسرائيل، مخلصك. وقد جعلت مصر فدية عنك،  وكوش وسبأ بدلا منك. وإذ قد صرت كريما في  عيني ومجيدا، فإني أحببتك. وسأجعل أناسا بدلا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16644480"/>
      </p:ext>
    </p:extLst>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8356CA-09A1-4652-8DF1-EE9A1192405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منك وشعوبا بدلا من نفسك. لا تخف فإني معك.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04521255"/>
      </p:ext>
    </p:extLst>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830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وسآتي بنسلك من المشرق، وأجمعك من المغرب  أقول للشمال: هات، وللجنوب لا تمنع. إيت ببني  من بعيد، وببناتي من أقاصي الأرض. كل من يدعى  باسمي فإني لمجدى خلقته وجبلته وصنعته. أخرج</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FC9F51-4DA2-4151-9D34-8121D780CAD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الشعب الأعمى وله عينان، والأصم وله أذنان. قد  اجتمعت كل الأمم جميعا واحتشدت الشعوب من  فيهم ينبئ بذلك ويخبرنا بالأوائل؟ فليبرزوا  شهودهم حتى يعدوا من الصادقين. أو فليسمعوا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28012351"/>
      </p:ext>
    </p:extLst>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50FD4F-38F6-4824-A015-6E51B76B360B}"/>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ويقولوا: هذا حق.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28142489"/>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3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( 30: 9 ـ 32: 5 )</a:t>
            </a:r>
          </a:p>
        </p:txBody>
      </p:sp>
      <p:sp>
        <p:nvSpPr>
          <p:cNvPr id="9933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أما الآن فصرت لهم أغنية، وأصبحت عندهم مثلا  وقد اشمأزوا مني. وتجافوا عني، ولا يحتشمون أن  يبصقوا في وجهي فإنه إذ رماني الله عن وتره  وعناني، أطلقوا عنانهم في وجهي. قام فراخهم عن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( 24 : 5، 6 )</a:t>
            </a:r>
          </a:p>
        </p:txBody>
      </p:sp>
      <p:sp>
        <p:nvSpPr>
          <p:cNvPr id="2053" name="Content Placeholder 3"/>
          <p:cNvSpPr txBox="1">
            <a:spLocks/>
          </p:cNvSpPr>
          <p:nvPr/>
        </p:nvSpPr>
        <p:spPr bwMode="auto">
          <a:xfrm>
            <a:off x="0" y="4382561"/>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أذكر يا رب رأفاتك ومراحمك، فإنها ثابتة منذ الأزل. خطايا صباي، وجهالاتي فلا تذكرها.</a:t>
            </a:r>
          </a:p>
        </p:txBody>
      </p:sp>
    </p:spTree>
    <p:extLst>
      <p:ext uri="{BB962C8B-B14F-4D97-AF65-F5344CB8AC3E}">
        <p14:creationId xmlns:p14="http://schemas.microsoft.com/office/powerpoint/2010/main" val="4004119029"/>
      </p:ext>
    </p:extLst>
  </p:cSld>
  <p:clrMapOvr>
    <a:masterClrMapping/>
  </p:clrMapOvr>
  <p:transition spd="slow"/>
</p:sld>
</file>

<file path=ppt/slides/slide19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33EF4C-2B0B-4061-9990-0F2C9C719D5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يميني يزلون قدمي، ويمهدون إلي سبل العطب.  ويقطعون علي مسلكي ويمالئون على هلاكي لا كان  لهم معين. كأنما يدخلون من فجوة واسعة.  ويتدحرجون بين الردم. قد تهافتت علي الأهوال.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21623507"/>
      </p:ext>
    </p:extLst>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FCBB31-32E3-4D9B-A10F-180817F56DEC}"/>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واندفعت على نفسي كريح عاصفة، فاضمحل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37229191"/>
      </p:ext>
    </p:extLst>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03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خلاصي كالسحاب. فالآن نفسي تنهال علي، وأيام  بؤس أخذتني في الليل تنتخر عظامي، والذين  يعرقونني لا يهجعون من شدة الألم يتنكر لباسي.  وقد شدني مثل الشعار. قد رطمني في الحمأة،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35AFED-94A8-4D13-8196-9C36000E49E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فأشبهت التراب والرماد إليك أصرخ فما تجيبني.  وأمامك أقف فلا ترعاني. فقد أصبحت لي عدوا  قاسيا. وبقوة يدك حملت علي. خطفتني وعلى  العاصف أركبتني وزعزعتني لتمحقني. فعلمت أنك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22838669"/>
      </p:ext>
    </p:extLst>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5506A6-CFE8-44D2-A4A0-7EC4DD293D8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الموت تسوقني، إلى دار ميعاد كل حي. لو أنه  لا يلقي هناك يده على الرفات فيكون في هلاك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01706226"/>
      </p:ext>
    </p:extLst>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13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الإنسان خلاصه. ألم أبك لمن اشتد عليه يومه؟ ألم  ترث نفسي للمسكين؟ لكن إذ توقعت الخير غشيني  الشر، وإذا انتظرت النور غشيني الظلام. فارت  أمعائي ولم تهدأ. وبادرتني أيام البؤس أمشي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21FF90-D891-46AF-AA9A-2DF2FE5B6EE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مسفوعا لا من الهجير. أقوم في الجماعة مستغينا.  صرت أخا لبنات آوى، وصاحبا للنعام اسود جلدي  علي، وعظمي احترق توغرا. صارت قيثارتي  للنوح، ومزماري لصوت البكاء. قد عاهدت عيني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43940113"/>
      </p:ext>
    </p:extLst>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D6EFFE4-84AE-4176-8236-81BD2AE35DF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أن لا أتأمل في عذراء. وإلا فما نصيبي من عند الله  من فوق، وميراثي من عند القدير من الأعالي؟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77385830"/>
      </p:ext>
    </p:extLst>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أليس العطب للشرير، والبوار لفاعلي الإثم؟ أليس  مبصرا طرقي، ومحصيا جميع خطواتي؟ هل سلكت  في الباطل، أو عجلت رجلي إلى المكيدة؟ ليزني في  ميزان العدل، وليعرف الله سلامتي. إن كان خطوي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285013A-819F-4A4D-8D0B-A448EB4D3E2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قد جار عن السبيل، أو إتبع قلبي هوى عيني، أو  علق براحتي عيب فلأزرع أنا ويأكل آخر،  ولتستأصل فروعي. إن كان قلبي قد هام بامرأة، أو  كمنت على باب قريبي. فلتطحن امرأتي لآخر،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75368875"/>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( 6 : 24 ـ 34 )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لكن الويل لكم أيها الأغنياء، فإنكم قد نلتم عزاءكم.  الويل لكم أيها الشباعى، فإنكم ستجوعون. الويل  لكم أيها الضاحكون الآن، فإنكم ستنوحون وتبكون.  الويل لكم إذا قال الناس فيكم حسنا فإن آباءهم هكذا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95095914"/>
      </p:ext>
    </p:extLst>
  </p:cSld>
  <p:clrMapOvr>
    <a:masterClrMapping/>
  </p:clrMapOvr>
  <p:transition spd="slow"/>
</p:sld>
</file>

<file path=ppt/slides/slide19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0A1BD6-7367-414C-BF7F-450B1DDC53E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وليقع عليها آخرون فإنها فاحشة جريمة ترفع إلى  القضاة. نار تأكل حتى إلى الهاوية، وتستأصل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91543893"/>
      </p:ext>
    </p:extLst>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34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إتائي بأسره. إن كنت استهنت بحق عبدي أو أمتي  في دعواهما علي فماذا أصنع حين يقوم الله؟ وكيف  أجيبه حين يفتقد؟ أوليس الذي صنعني في البطن  هو صنعهما، وواحد كوننا في الرحم؟ هل منعت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C80A02-E6AE-4D18-A261-59D3A32C78C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البائسين طلبتهم، أو أكللت عين الأرملة؟ أو أكلت  كسرتي وحدي ولم يأكل منها اليتيم؟ بل إياه منذ  صباي ربيته كأب، وإياها ومن بطن أمي هديتها إن  كنت رأيت هالكا من العري أو مسكينا لا كسوة 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67037784"/>
      </p:ext>
    </p:extLst>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6ADCAB-28A2-4727-BF04-7F1587FF086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ولم تباركني حقواه وقد استدفأ بجزة غنمي؟ وإن  كنت رفعت يدي على اليتيم وقد رأيت اقتداري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94169771"/>
      </p:ext>
    </p:extLst>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44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باب القضاء. فلتسقط كتفي من كاهلي، ولتقصم  ذراعي من قصبتها. فإني طالما تفزعت من انتقام  الله ولا حول لي أمام جلاله. هل جعلت الذهب  معتمدي، أو قلت للإبريز: أنت متكلي؟ هل فرحت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3D7E505-FD97-4214-9A8D-D7ED6F83612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بأن غناي جزيل وأن يدي قد أصابت وفرا؟ هل  نظرت إلى النور حين لمع، أو إلى القمر يسير  بالبهاء. فافتتن قلبي سرا، وقبل فمي يدي؟ إنها  جريمة ترفع إلى القضاة، لأني أكون قد كفرت بالله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94399964"/>
      </p:ext>
    </p:extLst>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E04D1F-82D4-416F-8408-4389A23AF08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العلي. هل فرحت بهلاك مبغضي أو شمت إذا ناله  سوء؟ بل لم أدع فمي يخطأ بأن يطلب نفسه بلعنة.</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7956855"/>
      </p:ext>
    </p:extLst>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54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ألم يكن أهل خبائي يقولون: من يأتي بأحد لم يشبع  من لحم مائدته؟ إنه لم يبت غريب في الخارج بل  كنت أفتح بابي لابن السبيل. هل كتمت معصيتي كما  يفعل الناس إضمارا للإثم في صدري، إذ خفت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E55E51-4164-4F74-8677-DEFB974FE96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الجمهور، وخشيت إهانة العشائر، فصمت ولم  أخرج إلى الباب؟ من لي بمن يسمعني؟ هوذا صك  توقيعي فليجبني القدير. وليكتب خصمي شكواه.  فلأحملنها على كتفي. ولأعصبنها تاجا لرأسي أبين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19516407"/>
      </p:ext>
    </p:extLst>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85E4903-0562-477D-88D0-9C9E1BA878D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له عدد خطواتي وأتقدم إليه تقدم ذي مكانة إن  كانت أرضي قد صرخت علي. وتباكت خطوط</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11702672"/>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94F03E-B85B-499C-87D1-EBFEA938EBE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فعلوا بالأنبياء الكذبة. لكني أقول لكم أيها  السامعون: أحبوا أعداءكم، أحسنوا إلى مبغضيكم،  باركوا لاعنيكم، صلوا لأجل الذين يضطهدونكم. من  لطمك على خدك فحول له الآخر، ومن أخذ رداءك</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578549659"/>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64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حرثها. أو كنت قد أكلت ريعها بلا فضة، أو أتلفت  نفوس أربابها فلينبت العوسج فيها بدل الحنطة،  والشوك بدل الشعير. فأمسك هؤلاء الرجال الثلاثة  عن محاورة أيوب  لاعتقاده نفسه صديقا. فغضب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33412FB-8FAF-4DA8-9F25-13321743090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أليهو بن بركئيل البوزي، من عشيرة رام غضب  على أيوب لزعمه أنه أعدل من الله. وغضب على  أصدقائه الثلاثة، لأنه لم يبق عندهم جواب، وقد  أنموا أيوب. وكان أليهو قد انتظر فراغ أيوب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68173314"/>
      </p:ext>
    </p:extLst>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C044E5-A234-4FE7-94C6-7483ACA22CA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الكلام، لأنهم كانوا أكبر منه سنا فلما رأى أليهو أنه  لم يبق جواب في أفواه الرجال الثلاثة</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01594091"/>
      </p:ext>
    </p:extLst>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7522"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غضب.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7"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( 85 : 8، 9 )</a:t>
            </a:r>
          </a:p>
        </p:txBody>
      </p:sp>
      <p:sp>
        <p:nvSpPr>
          <p:cNvPr id="16389"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كل الأمم الذين خلقتهم، يأتون ويسجدون أمامك يا رب، ويمجدون اسمك. لأنك أنت وحدك الإله العظيم.</a:t>
            </a:r>
          </a:p>
        </p:txBody>
      </p:sp>
    </p:spTree>
  </p:cSld>
  <p:clrMapOvr>
    <a:masterClrMapping/>
  </p:clrMapOvr>
  <p:transition spd="slow"/>
</p:sld>
</file>

<file path=ppt/slides/slide19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( 12 : 28 ـ 34 )</a:t>
            </a:r>
          </a:p>
        </p:txBody>
      </p:sp>
      <p:sp>
        <p:nvSpPr>
          <p:cNvPr id="1741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فجاء واحد من الكتبة وسمعهم يباحثونه، ورأى أنه  أجابهم حسنا، فسأله: " أية وصية هي أول الكل؟  ". أجابه يسوع: " إن أول الوصايا كلها هي:  اسمع يا إسرائيل إن الرب إلهنا رب واحد. فأحبب</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19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C22180-8372-4E3F-8A02-72927466C03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الرب إلهك من كل قلبك، ومن كل نفسك، ومن كل  فكرك، ومن كل قدرتك. هذه هي الوصية الأولى  والثانية التي تشبهها هي أحبب قريبك كنفسك.  وليس وصية أخرى أعظم من هاتين ". فقال له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3231643"/>
      </p:ext>
    </p:extLst>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4F4283-DAD4-415D-8A0D-E15CFB1D4F94}"/>
              </a:ext>
            </a:extLst>
          </p:cNvPr>
          <p:cNvSpPr txBox="1"/>
          <p:nvPr/>
        </p:nvSpPr>
        <p:spPr>
          <a:xfrm>
            <a:off x="0" y="4381500"/>
            <a:ext cx="9144000" cy="3104696"/>
          </a:xfrm>
          <a:prstGeom prst="rect">
            <a:avLst/>
          </a:prstGeom>
          <a:noFill/>
        </p:spPr>
        <p:txBody>
          <a:bodyPr vert="horz" rtlCol="0">
            <a:spAutoFit/>
          </a:bodyPr>
          <a:lstStyle/>
          <a:p>
            <a:pPr algn="justLow" rtl="1">
              <a:lnSpc>
                <a:spcPct val="90000"/>
              </a:lnSpc>
            </a:pPr>
            <a:r>
              <a:rPr lang="ar-EG" sz="4350" b="1" dirty="0">
                <a:solidFill>
                  <a:srgbClr val="FFFFFF"/>
                </a:solidFill>
                <a:latin typeface="Times New Roman (Headings)"/>
                <a:cs typeface="+mj-cs"/>
              </a:rPr>
              <a:t>الكاتب: " حسنا يا معلم بالحق قلت، إن الله واحد  وليس آخر غيره. ومحبته من كل القلب، وكل  العقل، وكل النفس، وكل القدرة، ومحبة القريب  كالنفس، هما أفضل من جميع المحرقات والذبائح".</a:t>
            </a:r>
            <a:br>
              <a:rPr lang="ar-EG" sz="4350" b="1" dirty="0">
                <a:solidFill>
                  <a:srgbClr val="FFFFFF"/>
                </a:solidFill>
                <a:latin typeface="Times New Roman (Headings)"/>
                <a:cs typeface="+mj-cs"/>
              </a:rPr>
            </a:br>
            <a:endParaRPr lang="en-GB" sz="4350" b="1" dirty="0">
              <a:solidFill>
                <a:srgbClr val="FFFFFF"/>
              </a:solidFill>
              <a:latin typeface="Times New Roman (Headings)"/>
              <a:cs typeface="+mj-cs"/>
            </a:endParaRPr>
          </a:p>
        </p:txBody>
      </p:sp>
    </p:spTree>
    <p:extLst>
      <p:ext uri="{BB962C8B-B14F-4D97-AF65-F5344CB8AC3E}">
        <p14:creationId xmlns:p14="http://schemas.microsoft.com/office/powerpoint/2010/main" val="2516213691"/>
      </p:ext>
    </p:extLst>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60470A-12C1-468C-9658-6108E8E0607C}"/>
              </a:ext>
            </a:extLst>
          </p:cNvPr>
          <p:cNvSpPr txBox="1"/>
          <p:nvPr/>
        </p:nvSpPr>
        <p:spPr>
          <a:xfrm>
            <a:off x="0" y="4343400"/>
            <a:ext cx="9144000" cy="2585323"/>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فلما رآه يسوع أنه أجاب بحكمة، قال له: "لست بعيدا من ملكوت الله ". ولم يجسر أحد بعدها أن يسأله.</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2866333464"/>
      </p:ext>
    </p:extLst>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52488BB-7786-431E-8468-B2697E7C12C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فلا تمنعه من أن يأخذ ثوبك أيضا. وكل من سألك  فأعطه، ومن أخذ الذي لك فلا تطالبه. وكما تريدون  أن يفعل الناس بكم، افعلوا أنتم أيضا بهم هكذا وإن  أحببتم الذين يحبونكم، فما هو أجركم؟ فإن الخطاة</a:t>
            </a:r>
            <a:br>
              <a:rPr lang="en-US"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13433351"/>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5 الجمعة</a:t>
            </a:r>
            <a:endParaRPr lang="en-US" dirty="0"/>
          </a:p>
        </p:txBody>
      </p:sp>
      <p:sp>
        <p:nvSpPr>
          <p:cNvPr id="4096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العبرانيين (12 : 5  – 16 )</a:t>
            </a:r>
          </a:p>
          <a:p>
            <a:pPr marL="0" marR="0" lvl="0" indent="0" algn="ctr" defTabSz="914400" rtl="1" eaLnBrk="1" fontAlgn="base" latinLnBrk="0" hangingPunct="1">
              <a:lnSpc>
                <a:spcPct val="100000"/>
              </a:lnSpc>
              <a:spcBef>
                <a:spcPct val="0"/>
              </a:spcBef>
              <a:spcAft>
                <a:spcPct val="0"/>
              </a:spcAft>
              <a:buClrTx/>
              <a:buSzTx/>
              <a:buFontTx/>
              <a:buNone/>
              <a:tabLst/>
              <a:defRPr/>
            </a:pPr>
            <a:endPar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endParaRPr>
          </a:p>
        </p:txBody>
      </p:sp>
      <p:sp>
        <p:nvSpPr>
          <p:cNvPr id="40964"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بني لا تحتقرْ تأديبَ الربِّ ولا تخز إذا وَبخكَ . فإنَّ الذي يُحبُهُ الربَّ يُؤدبهُ و يَجلدُ كلَّ أبنٍ يَتخذهُ . فاصبروا على التأديبِ فإن اللهَ إنما يُعاملكُم كالبنينِ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أي ابن لا يُؤدبهُ أبوهُ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D3A0D8-82D3-4D3E-BE67-00D095780849}"/>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إن كنتم بمَعزلٍ عن التأديبِ الذي اشتركَ فيهِ الجميعُ فأنتم إذاً نغولٌ لا بنونٌ . و أيضاً قد كانَ آباءُ أجسادِنا يؤدبوننا و نحنُ نهابهم فهلا نكون بالحري خاضعينَ لأبي الأرواحِ فنحيا. فإنهم إنما أدبونا لأيامِ حياتِنا القليلةِ و على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هواهم </a:t>
            </a: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22089249"/>
      </p:ext>
    </p:extLst>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Content Placeholder 3"/>
          <p:cNvSpPr txBox="1">
            <a:spLocks/>
          </p:cNvSpPr>
          <p:nvPr/>
        </p:nvSpPr>
        <p:spPr bwMode="auto">
          <a:xfrm>
            <a:off x="0" y="4431047"/>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هوَ فلمنفعتنا حتى نشترك في قداستِهُ . لا جُرم إن كلَّ تأديبٍ لا يُظنَ في وقتِهِ للسرورِ بل للغمِ إلا أنه فيما بعد يعِقب الذينَ تروضوا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 ثمر برٍ يُفيدُ السلامَ فانهضوا إذاً أيديكم المُسترخية و رُكبَكم المُنحلةِ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D1F69D-7446-40E6-B507-4C674588FBA1}"/>
              </a:ext>
            </a:extLst>
          </p:cNvPr>
          <p:cNvSpPr txBox="1"/>
          <p:nvPr/>
        </p:nvSpPr>
        <p:spPr>
          <a:xfrm>
            <a:off x="0" y="45720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واخطوا بأقدامِكم خطوات مستقيمة حتى لا يَحيد بكم العرج بل يبرأ . اقتفوا السلامَ مع الجميعِ و القداسةِ التي بدونِها لا يُعاينُ أحدٌ الربَّ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38796607"/>
      </p:ext>
    </p:extLst>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B69532-D94A-4E7B-9E73-D72EA9C8F712}"/>
              </a:ext>
            </a:extLst>
          </p:cNvPr>
          <p:cNvSpPr txBox="1"/>
          <p:nvPr/>
        </p:nvSpPr>
        <p:spPr>
          <a:xfrm>
            <a:off x="-13447" y="4321384"/>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لاحظوا لئلا يتأخر أحدٌ عن نِعمةِ اللهِ ولئلا يَنبت أصلُ مرارةِ فيكونَ مُضِراً و يَتدنسُ بهِ الكثيرونَ . حتى لا يكون بينكم زانٍ أو مُبتذلٍ كعيسو الذي باعَ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بكوريتِه بأكلةٍ واحدةٍ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36033240"/>
      </p:ext>
    </p:extLst>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0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بطرس الأولى  ( ص 4 : 15 الخ  وص 5 : 1 –5  )</a:t>
            </a:r>
          </a:p>
        </p:txBody>
      </p:sp>
      <p:sp>
        <p:nvSpPr>
          <p:cNvPr id="44035" name="Content Placeholder 3"/>
          <p:cNvSpPr txBox="1">
            <a:spLocks/>
          </p:cNvSpPr>
          <p:nvPr/>
        </p:nvSpPr>
        <p:spPr bwMode="auto">
          <a:xfrm>
            <a:off x="0" y="4448378"/>
            <a:ext cx="9144000"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5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فلا يتألمُ أحدُكُم كقاتلٍ أو سارقٍ أو فاعلِ شرٍ أو مُترصدٍ لما هو لغيرهِ . فأما إنْ تألمْ كمسيحي فلا يَخجل بل ليُمجد اللهَ لأجلِ هذا الاسم . فإنه قد </a:t>
            </a:r>
            <a:r>
              <a:rPr kumimoji="0" lang="ar-EG" sz="375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آن للقضاءِ أن يَبتدئ ببيتِ اللهِ. فإنْ كانَ بدؤه بنا فكيفَ تكون عاقبة الذينَ كفروا بإنجيلِ اللهِ . </a:t>
            </a:r>
            <a:endParaRPr kumimoji="0" lang="ar-EG" sz="375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187641-78A5-4B97-AE5E-C3D43F6A84A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إن كانَ البارُ بالجهدِ يَخلُصُ فالمنافقُ و الخاطئُ أينَ يَظهران . إذاً مَن تألم على حسبِ مشيئةِ اللهِ فليستودع نفسَهُ الخالق الأمينَ مُستمراً على</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مباشرةِ الخيرِ . اسأل الكهنة الذينَ فيكم أنا الكاهنُ معهم و الشاهدُ</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03853860"/>
      </p:ext>
    </p:extLst>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058" name="Content Placeholder 3"/>
          <p:cNvSpPr txBox="1">
            <a:spLocks/>
          </p:cNvSpPr>
          <p:nvPr/>
        </p:nvSpPr>
        <p:spPr bwMode="auto">
          <a:xfrm>
            <a:off x="-31376" y="4303455"/>
            <a:ext cx="9251576"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لآلامِ المسيحِ و المُشاركُ أيضاً في المجدِ الذي سيتجلى : ارعوا رعية اللهِ التي فيكم مُتعاهدينَ لها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عن اضطرارٍ بل عن اختيارٍ و لا لمكسبٍ خسيسٍ بل بارتياحٍ . و لا كمَن يتسلطـُ على ميراثِ اللهِ بلْ كمَن يكون مِثالاً للرعيةِ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87484E-5D98-4757-8188-8A142A14B08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حينَ يَظهرُ رئيسُ الرعاةِ تحصلونَ على إكليلِ المجدِ الذي لا يَبلى . و كذلكَ أنتم أيُها الشبانُ اخضعوا للكهنةِ وتسربلوا بالتواضعِ بعضكم مع بعضٍ فإن اللهَ يُقاومُ المتكبرينَ و يؤتيَّ المتواضعينَ نعمة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83199450"/>
      </p:ext>
    </p:extLst>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( 15  :36 - 16 : 1-3 )</a:t>
            </a:r>
          </a:p>
        </p:txBody>
      </p:sp>
      <p:sp>
        <p:nvSpPr>
          <p:cNvPr id="48131" name="Content Placeholder 3"/>
          <p:cNvSpPr txBox="1">
            <a:spLocks/>
          </p:cNvSpPr>
          <p:nvPr/>
        </p:nvSpPr>
        <p:spPr bwMode="auto">
          <a:xfrm>
            <a:off x="0" y="4495800"/>
            <a:ext cx="9144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بعد أيامٍ قالَ بولسُ لبرنابا لنرجِع و نفتقدُ الأخوة في كلِّ مدينةٍ بشرنا فيها بكلمةِ الربِّ كيفَ هُم . فأشارَ برنابا أنْ يأخذ معهما يوحنا المُسمى مرقس . لكنْ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بولس كانَ يستحسنُ أن لا يُؤخذ معهما مَن كان فارقهما مِن بمفيلية و لم يذهب معهما للعملِ . </a:t>
            </a:r>
            <a:endParaRPr kumimoji="0" lang="ar-EG"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05F9AC-F6AD-44C7-992A-1234CEDF50C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أيضا يحبون من يحبهم. وإذا صنعتم الخير مع  الذين يحسنون إليكم، فما هو فضلكم؟ فإن الخطاة  يفعلون هكذا وإن أقرضتم الذين ترجون أن  تستردوا منهم، فما هو فضلكم؟ فإن الخطاة أيضا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646362437"/>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147297-B149-4F9C-AEE7-EC6F89B48CFF}"/>
              </a:ext>
            </a:extLst>
          </p:cNvPr>
          <p:cNvSpPr txBox="1"/>
          <p:nvPr/>
        </p:nvSpPr>
        <p:spPr>
          <a:xfrm>
            <a:off x="0" y="45720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فوقعَ بينهما مُشاجرةٍ حتى فارقَ أحدُهما الآخرَ . فأخذ برنابا مَرقس و أقلعَ إلى قبرص . و اختارَ بولس سيلا و انطلق بعدَ أن استودعه الأخوة إلى</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نعمةِ اللهِ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77565805"/>
      </p:ext>
    </p:extLst>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فطافَ سورية و كيليكية يُثبتُ الكنائسَ و يُسلمُ إليهم وصايا الرسلِ و الكهنةِ ليَحفظوها . و قدُمَ إلى دربةِ و لسترةِ و إذا بتلميذٍ هُناك اسمهُ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تيموثاوُس ابن امرأةٍ يَهوديةٍ مؤمنةٍ لكنْ أباهُ يوناني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A02CC4-4BD9-472B-8001-EC65D7672F2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كانَ مشهوداً لهُ مِن الاخوةِ الذينَ في لسترة و أيقونية . فأرادَ بولس أن ينطلقَ هذا معه فأخذهُ و ختنهُ مِن أجلِ اليهودِ الذينَ في هذهِ الأمكنةِ لأنَّ جميعَهم كانوا يعرفونَ أن أباهُ كانَ يونانياً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8211199"/>
      </p:ext>
    </p:extLst>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9" name="Title 1"/>
          <p:cNvSpPr txBox="1">
            <a:spLocks/>
          </p:cNvSpPr>
          <p:nvPr/>
        </p:nvSpPr>
        <p:spPr bwMode="auto">
          <a:xfrm>
            <a:off x="506412" y="4277542"/>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( 138  : 2 )</a:t>
            </a:r>
          </a:p>
        </p:txBody>
      </p:sp>
      <p:sp>
        <p:nvSpPr>
          <p:cNvPr id="24581" name="Content Placeholder 3"/>
          <p:cNvSpPr txBox="1">
            <a:spLocks/>
          </p:cNvSpPr>
          <p:nvPr/>
        </p:nvSpPr>
        <p:spPr bwMode="auto">
          <a:xfrm>
            <a:off x="419100" y="5042717"/>
            <a:ext cx="830580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أعترفُ لكَ يا ربُ مِن كلِّ قلبي لأنكَ استمعت لكلماتِ فمي . أمامَ الملائكةِ أرتلُ لكَ و أسجدُ قـُـدامَ هيكلِكَ المُقدَسِ .</a:t>
            </a:r>
            <a:endParaRPr kumimoji="0" lang="ar-SA"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(8 : 21  -27)</a:t>
            </a:r>
          </a:p>
        </p:txBody>
      </p:sp>
      <p:sp>
        <p:nvSpPr>
          <p:cNvPr id="25604" name="Content Placeholder 3"/>
          <p:cNvSpPr txBox="1">
            <a:spLocks/>
          </p:cNvSpPr>
          <p:nvPr/>
        </p:nvSpPr>
        <p:spPr bwMode="auto">
          <a:xfrm>
            <a:off x="-22412"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قالَ لهم يسوعُ أيضاً : أنا أذهبُ و ستطلبونني و تمُوتونَ في خطيتِكم . حيثُ أذهبُ أنا لا تقدرونَ أنتمْ أنْ تأتوا . فقالَ اليهودُ ألعله يَقتلُ نفسَهُ لأنهُ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يقولُ حيثُ أذهبُ أنا لا تقدرونَ أنتم أنْ تأتوا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19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5F002A-56BE-47B4-81C9-F66A5797B31B}"/>
              </a:ext>
            </a:extLst>
          </p:cNvPr>
          <p:cNvSpPr txBox="1"/>
          <p:nvPr/>
        </p:nvSpPr>
        <p:spPr>
          <a:xfrm>
            <a:off x="0" y="4307937"/>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لهم أنتم مِن أسفلِ . أما أنا فمِن فوقِ . أنتم مِن هذا العالمِ . أما أنا فلستُ مِن هذا العالمِ فقلتُ لكم أنكم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تموتونَ في خطاياكم . لأنكم إنْ لم تؤمنوا إني أنا هوَ تموتونَ في خطاياكم . فقالوا لهُ مَن أنت.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61495682"/>
      </p:ext>
    </p:extLst>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لهم يسوعُ أنا ذاكَ الذي كلمتكم عنهُ مُنذ الابتداءِ .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لي أشياءً كثيرة أقولها و أحكمُ بها مِن نحوكم و لكنْ الذي أرسلني هوَ حقٌ . و الذي سمِعته مِنهُ فهذا أقولهُ للعالمِ . و لم يفهموا أنهُ كانَ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يقولُ لهم عن الآبِ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119276"/>
      </p:ext>
    </p:extLst>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a:t>
            </a:r>
            <a:br>
              <a:rPr lang="ar-EG" dirty="0"/>
            </a:br>
            <a:r>
              <a:rPr lang="ar-EG" dirty="0"/>
              <a:t>5 سبت</a:t>
            </a:r>
            <a:endParaRPr lang="en-US" dirty="0"/>
          </a:p>
        </p:txBody>
      </p:sp>
      <p:sp>
        <p:nvSpPr>
          <p:cNvPr id="17411" name="Title 1"/>
          <p:cNvSpPr txBox="1">
            <a:spLocks/>
          </p:cNvSpPr>
          <p:nvPr/>
        </p:nvSpPr>
        <p:spPr bwMode="auto">
          <a:xfrm>
            <a:off x="0" y="35814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( 64: 2، 3 )</a:t>
            </a:r>
          </a:p>
        </p:txBody>
      </p:sp>
      <p:sp>
        <p:nvSpPr>
          <p:cNvPr id="17413" name="Content Placeholder 3"/>
          <p:cNvSpPr txBox="1">
            <a:spLocks/>
          </p:cNvSpPr>
          <p:nvPr/>
        </p:nvSpPr>
        <p:spPr bwMode="auto">
          <a:xfrm>
            <a:off x="0" y="4572000"/>
            <a:ext cx="91440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panose="02020603050405020304" pitchFamily="18" charset="0"/>
                <a:cs typeface="Times New Roman" panose="02020603050405020304" pitchFamily="18" charset="0"/>
              </a:rPr>
              <a:t>استمع يا الله صلاتي، لأنه إليك يأتي كل بشر. كلام مخالفي الناموس. قد قوي علينا.</a:t>
            </a:r>
          </a:p>
        </p:txBody>
      </p:sp>
    </p:spTree>
    <p:extLst>
      <p:ext uri="{BB962C8B-B14F-4D97-AF65-F5344CB8AC3E}">
        <p14:creationId xmlns:p14="http://schemas.microsoft.com/office/powerpoint/2010/main" val="2536181524"/>
      </p:ext>
    </p:extLst>
  </p:cSld>
  <p:clrMapOvr>
    <a:masterClrMapping/>
  </p:clrMapOvr>
  <p:transition spd="slow"/>
</p:sld>
</file>

<file path=ppt/slides/slide19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Title 1"/>
          <p:cNvSpPr txBox="1">
            <a:spLocks/>
          </p:cNvSpPr>
          <p:nvPr/>
        </p:nvSpPr>
        <p:spPr bwMode="auto">
          <a:xfrm>
            <a:off x="0" y="359839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لوقا ( 15: 3 ـ 10 )</a:t>
            </a:r>
          </a:p>
        </p:txBody>
      </p:sp>
      <p:sp>
        <p:nvSpPr>
          <p:cNvPr id="1843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فخاطبهم بهذا المثل قائلًا: "أي رجلٍ منكم له مئةً  خروفٍ، إذا أضاع واحدًا منها، أفلا يترك التسعة  والتسعين في البرية، ويذهب ويطلب الضال حتى  يجده؟ وإذا وجده يحمله على منكبيه فرحًا، وإذا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562550"/>
      </p:ext>
    </p:extLst>
  </p:cSld>
  <p:clrMapOvr>
    <a:masterClrMapping/>
  </p:clrMapOvr>
  <p:transition spd="slow"/>
</p:sld>
</file>

<file path=ppt/slides/slide1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9794DBD-E5A1-4FD6-BED3-71378E1909C2}"/>
              </a:ext>
            </a:extLst>
          </p:cNvPr>
          <p:cNvSpPr txBox="1"/>
          <p:nvPr/>
        </p:nvSpPr>
        <p:spPr>
          <a:xfrm>
            <a:off x="0" y="4648200"/>
            <a:ext cx="9144000" cy="701731"/>
          </a:xfrm>
          <a:prstGeom prst="rect">
            <a:avLst/>
          </a:prstGeom>
          <a:noFill/>
        </p:spPr>
        <p:txBody>
          <a:bodyPr wrap="square">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Headings)"/>
                <a:ea typeface="+mn-ea"/>
                <a:cs typeface="+mj-cs"/>
              </a:rPr>
              <a:t>يقرضون الخطاة لكي يأخذوا منهم العوض.</a:t>
            </a:r>
            <a:endParaRPr kumimoji="0" lang="en-GB" sz="4400" b="1" i="0" u="none" strike="noStrike" kern="1200" cap="none" spc="0" normalizeH="0" baseline="0" noProof="0" dirty="0">
              <a:ln>
                <a:noFill/>
              </a:ln>
              <a:solidFill>
                <a:srgbClr val="FFFFFF"/>
              </a:solidFill>
              <a:effectLst/>
              <a:uLnTx/>
              <a:uFillTx/>
              <a:latin typeface="Times New Roman (Headings)"/>
              <a:ea typeface="+mn-ea"/>
              <a:cs typeface="+mj-cs"/>
            </a:endParaRPr>
          </a:p>
        </p:txBody>
      </p:sp>
    </p:spTree>
    <p:extLst>
      <p:ext uri="{BB962C8B-B14F-4D97-AF65-F5344CB8AC3E}">
        <p14:creationId xmlns:p14="http://schemas.microsoft.com/office/powerpoint/2010/main" val="1884414486"/>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2D43CA2-C1D4-42A7-98EF-BA87E858935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جاء إلى المنزل يدعو أصدقاءه وجيرانه قائلًا لهم:  افرحوا معي جميعًا، لأني قد وجدت خروفي الضال  أقول لكم: إنه يكون فرح في السماء بخاطئ واحدٍ  يتوب أكثر من التسعة والتسعين بارًا الذين لا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657670250"/>
      </p:ext>
    </p:extLst>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85EF71-F45B-41E3-892F-6B4C2A01AA9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يحتاجون إلى توبةٍ. أو أية امرأةٍ لها عشرة دراهم،  إن أضاعت واحدًا منها، ألا توقد سراجًا وتكنس  البيت وتفتش باهتمام حتى تجده؟ وإذا وجدته تدعو  صديقاتها وجاراتها قائلةً: افرحن معي لأني وجدت</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707958607"/>
      </p:ext>
    </p:extLst>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2A2C38-8B47-47FD-824B-FD36E2CC5EFE}"/>
              </a:ext>
            </a:extLst>
          </p:cNvPr>
          <p:cNvSpPr txBox="1"/>
          <p:nvPr/>
        </p:nvSpPr>
        <p:spPr>
          <a:xfrm>
            <a:off x="0" y="4381500"/>
            <a:ext cx="9144000" cy="1569660"/>
          </a:xfrm>
          <a:prstGeom prst="rect">
            <a:avLst/>
          </a:prstGeom>
          <a:noFill/>
        </p:spPr>
        <p:txBody>
          <a:bodyPr vert="horz" rtlCol="0">
            <a:spAutoFit/>
          </a:bodyPr>
          <a:lstStyle/>
          <a:p>
            <a:pPr algn="justLow" rtl="1"/>
            <a:r>
              <a:rPr lang="ar-EG" sz="4800" b="1" dirty="0">
                <a:solidFill>
                  <a:srgbClr val="FFFFFF"/>
                </a:solidFill>
                <a:latin typeface="Times New Roman" panose="02020603050405020304" pitchFamily="18" charset="0"/>
                <a:cs typeface="+mj-cs"/>
              </a:rPr>
              <a:t>درهمي الذي ضاع. هكذا، أقول لكم: إنه يكون فرح  قدام ملائكة الله بخاطئ واحدٍ يتوب".</a:t>
            </a:r>
            <a:endParaRPr lang="en-GB" sz="48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440868041"/>
      </p:ext>
    </p:extLst>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1545953"/>
      </p:ext>
    </p:extLst>
  </p:cSld>
  <p:clrMapOvr>
    <a:masterClrMapping/>
  </p:clrMapOvr>
  <p:transition advClick="0" advTm="0"/>
</p:sld>
</file>

<file path=ppt/slides/slide19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0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سبت 5</a:t>
            </a:r>
            <a:endParaRPr lang="en-US" dirty="0"/>
          </a:p>
        </p:txBody>
      </p:sp>
      <p:sp>
        <p:nvSpPr>
          <p:cNvPr id="5120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غلاطية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( 5 : 16 ـ 6 : 1 ـ 2 )</a:t>
            </a:r>
          </a:p>
        </p:txBody>
      </p:sp>
      <p:sp>
        <p:nvSpPr>
          <p:cNvPr id="5120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فأقولُ اسلُكوا بحسب الرُّوح ولا تُكمِّلوا شهوة الجسد. فإنَّ الجسد يشتهي ضدَّ الرُّوح والرُّوحُ يشتهي ضدَّ الجسد، وهذان يُقاومُ أحدُهُما الآخر، حتى تفعلُون ما لا تُريدُون. ولكن إذا انقدتُم بالرُّوح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68806876"/>
      </p:ext>
    </p:extLst>
  </p:cSld>
  <p:clrMapOvr>
    <a:masterClrMapping/>
  </p:clrMapOvr>
  <p:transition spd="slow"/>
</p:sld>
</file>

<file path=ppt/slides/slide19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8B23F5-3756-4036-B344-221A8C765107}"/>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فلستُم تحت النَّاموس. وأعمالُ الجسد واضحةٌ، التي هي: الزنى والنجاسة والعهر وعبادةُ الأوثان والسحر والعداوة والخصام والغيرة والغضب والسخط والتحزُّب والانشقاق والبدع والحسد</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5044023"/>
      </p:ext>
    </p:extLst>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222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والقتل والسُكر والبطر، وأمثالُ هذه التي أسبقُ فأقولُ لكُم أيضاً كما سبقتُ فقُلتُ: إنَّ الذين يعملُون مثل هذه لا يرثُون ملكُوت اللَّه. أمَّا ثمرُ الرُّوح فهُو: محبَّةٌ فرحٌ سلام،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36254297"/>
      </p:ext>
    </p:extLst>
  </p:cSld>
  <p:clrMapOvr>
    <a:masterClrMapping/>
  </p:clrMapOvr>
  <p:transition spd="slow"/>
</p:sld>
</file>

<file path=ppt/slides/slide19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5601908-C493-41F7-A492-8EC2D70E1C1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طولُ أناةٍ لُطفٌ صلاحٌ، إيمانٌ وداعةٌ تعفُّفٌ. ضدَّ أمثال هذه ليس نامُوسٌ. أمَّا الذين هُم للمسيح يسوع فقد صلبُوا أجسادهم مع الآلام والشَّهوات. فإن كُنَّا نعيشُ بالرُّوح، فلنسلُك أيضاً بما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00256985"/>
      </p:ext>
    </p:extLst>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C3084DF-093D-4A9D-8640-1A0DE4D0031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للرُّوح. ولا نكُن مُعجبين نُغاضبُ بعضُنا بعضاً، ونحسدُ بعضُنا بعضاً. أيُّها الإخوةُ، إذا سقط أحدٌ في زلَّةٍ، فأصلحُوا أنتُمُ الرُّوحانيِّين مثل هذا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22040884"/>
      </p:ext>
    </p:extLst>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25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برُوح الوداعة، ناظراً إلى نفسك لئلاَّ تُجرَّب أنت أيضاً. احملُوا بعضُكُم أثقال بعض، وهكذا تمِّمُوا نامُوس المسيح.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00838116"/>
      </p:ext>
    </p:extLst>
  </p:cSld>
  <p:clrMapOvr>
    <a:masterClrMapping/>
  </p:clrMapOvr>
  <p:transition spd="slow"/>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3338475"/>
      </p:ext>
    </p:extLst>
  </p:cSld>
  <p:clrMapOvr>
    <a:masterClrMapping/>
  </p:clrMapOvr>
  <p:transition advClick="0" advTm="0"/>
</p:sld>
</file>

<file path=ppt/slides/slide19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298"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( 5 : 7 ـ 11 )</a:t>
            </a:r>
          </a:p>
        </p:txBody>
      </p:sp>
      <p:sp>
        <p:nvSpPr>
          <p:cNvPr id="55299"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فتأنَّوا أيُّها الإخوةُ إلى مجيء الربِّ. هوذا الفَّلاحُ ينتظرُ ثمرَ الأرض الكريم، مُتأنَّياً عليهِ حتى ينالَ المطر المُبكِّر والمُتأخِّر. فتأنَّوا أنتُم وثبِّتُوا قُلُوبكُم، لأنَّ مجيء الربِّ قد اقترب. لا يَئِنَّ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42486290"/>
      </p:ext>
    </p:extLst>
  </p:cSld>
  <p:clrMapOvr>
    <a:masterClrMapping/>
  </p:clrMapOvr>
  <p:transition spd="slow"/>
</p:sld>
</file>

<file path=ppt/slides/slide19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9ED00F-D52F-4098-9F0D-24DC44C490D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بعضُكُم مِن بعض يا إخوتي لِئَلاَّ تُدانوا. هوَذا الدَّيانُ واقفٌ على الأبوابِ. خُذوا لكُم يا إخوتي مثالَ لاحتمال المشقَّاتِ والأناةٍ وتعب الأنبياءَ الَّذينَ تكلَّموا بِاسم الربِّ. ها نحنُ نُطوِّبُ الصَّابرين.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90087519"/>
      </p:ext>
    </p:extLst>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531DBAD-8A49-4E3A-ADD9-F2A0C1ADC78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وقد سَمِعتُم بصبرِ أيُّوبَ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89309009"/>
      </p:ext>
    </p:extLst>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70" name="Content Placeholder 3"/>
          <p:cNvSpPr txBox="1">
            <a:spLocks/>
          </p:cNvSpPr>
          <p:nvPr/>
        </p:nvSpPr>
        <p:spPr bwMode="auto">
          <a:xfrm>
            <a:off x="0" y="5411450"/>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ورأيتُم عاقبة الربِّ معه. لأنَّ الربَّ مُتحنن جداً ورؤُوف.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503729"/>
      </p:ext>
    </p:extLst>
  </p:cSld>
  <p:clrMapOvr>
    <a:masterClrMapping/>
  </p:clrMapOvr>
  <p:transition spd="slow"/>
</p:sld>
</file>

<file path=ppt/slides/slide19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( 26 : 1 ـ 18 )</a:t>
            </a:r>
          </a:p>
        </p:txBody>
      </p:sp>
      <p:sp>
        <p:nvSpPr>
          <p:cNvPr id="614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حينئذٍ بسط بولسُ يدهُ وطفق يحتجُّ: " إنِّي أحسبُ نفسي سعيداً أيُّها الملكُ أغريباسُ، لأنِّي أحتج اليوم أمامك عن كُلِّ ما يشكُوني بهِ اليهودُ. لا سيَّما أنك عالمٌ بجميع العوائد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48328681"/>
      </p:ext>
    </p:extLst>
  </p:cSld>
  <p:clrMapOvr>
    <a:masterClrMapping/>
  </p:clrMapOvr>
  <p:transition spd="slow"/>
</p:sld>
</file>

<file path=ppt/slides/slide19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055D3D-1348-4710-B44F-8C0AD00BD7D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والمباحثات التي لليهُود. لذلكَ ألتمسُ مِنك أن تسمعني بطُول الأناة. فسيرتي مُنذُ صباي التي مِن البدء كانت لي بين أُمَّتي في أُورُشليم يعرفُـها جميعُ اليهُـود، وهُم يعرفُونني مِن الأوَّل وصاعداً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29702790"/>
      </p:ext>
    </p:extLst>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A9C325-9125-4A8B-9C47-14A6AAB93FF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لو أرادوا أن يشهدُوا، أنِّني بحسب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22205321"/>
      </p:ext>
    </p:extLst>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46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تقليد عبادتنا قد عشتُ فرِّيسياً. والآن أنا واقفٌ أُحاكمُ على رجاء الوعد الذي سبق مِن اللَّه للآباء، الذي يؤمل أسباطُنا الاثنى عشر البلوغ إليه، مُتعبدين بالمثابرة ليلاً ونهاراً. فمِن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30045435"/>
      </p:ext>
    </p:extLst>
  </p:cSld>
  <p:clrMapOvr>
    <a:masterClrMapping/>
  </p:clrMapOvr>
  <p:transition spd="slow"/>
</p:sld>
</file>

<file path=ppt/slides/slide19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E20683-433B-417A-AF0D-50CFC6ACD2C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أجل هذا الرَّجاء شكاني اليهُود أيُّها الملكُ. أفيحسب عندكُم غير مُصدَّق إن اللَّه يُقيم الأمُوات؟ إني كُنت قد ارتأيت في نفسي أنَّ أصنع أشياءً كثيرةً مضادةً لاسم يسوع الناصريِّ. وقد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09274112"/>
      </p:ext>
    </p:extLst>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B5F95F4-10D4-4BC8-AA9C-DFCDD79034E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فعلتُ ذلك أيضاً في أُورُشليم، وكثيرين مِن القدِّيسين، حبستهم أنا في السُجُون لمَّا أخذت سُّلطاناً مِن رُؤساء الكهنةِ. ولمَّا كانُوا يُقتلُون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8024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extLst>
              <p:ext uri="{D42A27DB-BD31-4B8C-83A1-F6EECF244321}">
                <p14:modId xmlns:p14="http://schemas.microsoft.com/office/powerpoint/2010/main" val="2115009704"/>
              </p:ext>
            </p:extLst>
          </p:nvPr>
        </p:nvGraphicFramePr>
        <p:xfrm>
          <a:off x="-3" y="129411"/>
          <a:ext cx="9144003" cy="6728589"/>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600" b="1" dirty="0">
                          <a:solidFill>
                            <a:srgbClr val="FFC000"/>
                          </a:solidFill>
                          <a:cs typeface="+mj-cs"/>
                        </a:rPr>
                        <a:t>الاحد الـ1</a:t>
                      </a:r>
                      <a:endParaRPr lang="en-GB" sz="3600" b="1" dirty="0">
                        <a:solidFill>
                          <a:srgbClr val="FFC000"/>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2082395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100" b="1" dirty="0">
                          <a:solidFill>
                            <a:schemeClr val="bg1"/>
                          </a:solidFill>
                          <a:cs typeface="+mj-cs"/>
                        </a:rPr>
                        <a:t>الاثنين الـ2</a:t>
                      </a:r>
                      <a:endParaRPr lang="en-GB" sz="31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EG" sz="3200" b="1" kern="1200" dirty="0">
                          <a:solidFill>
                            <a:schemeClr val="bg1"/>
                          </a:solidFill>
                          <a:latin typeface="+mn-lt"/>
                          <a:ea typeface="+mn-ea"/>
                          <a:cs typeface="+mj-cs"/>
                        </a:rPr>
                        <a:t>الثلاثاء الـ2</a:t>
                      </a:r>
                      <a:endParaRPr lang="en-GB" sz="3200" b="1" kern="1200" dirty="0">
                        <a:solidFill>
                          <a:schemeClr val="bg1"/>
                        </a:solidFill>
                        <a:latin typeface="+mn-lt"/>
                        <a:ea typeface="+mn-ea"/>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000" b="1" dirty="0">
                          <a:solidFill>
                            <a:schemeClr val="bg1"/>
                          </a:solidFill>
                          <a:cs typeface="+mj-cs"/>
                        </a:rPr>
                        <a:t>الاربعاء الـ2</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ar-EG" sz="2900" b="1" kern="1200" dirty="0">
                          <a:solidFill>
                            <a:schemeClr val="bg1"/>
                          </a:solidFill>
                          <a:latin typeface="+mn-lt"/>
                          <a:ea typeface="+mn-ea"/>
                          <a:cs typeface="+mj-cs"/>
                        </a:rPr>
                        <a:t>الخميس الـ2</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الجمعة الـ2</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الـ2</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85916122"/>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600" b="1" dirty="0">
                          <a:solidFill>
                            <a:srgbClr val="FFC000"/>
                          </a:solidFill>
                          <a:cs typeface="+mj-cs"/>
                        </a:rPr>
                        <a:t>الاحد الـ2</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78227393"/>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1"/>
                      <a:r>
                        <a:rPr lang="ar-EG" sz="3200" b="1" dirty="0">
                          <a:solidFill>
                            <a:schemeClr val="bg1"/>
                          </a:solidFill>
                          <a:cs typeface="+mj-cs"/>
                        </a:rPr>
                        <a:t>الاثنين الـ3</a:t>
                      </a:r>
                      <a:endParaRPr lang="en-GB" sz="3200" b="1" dirty="0">
                        <a:solidFill>
                          <a:schemeClr val="bg1"/>
                        </a:solidFill>
                        <a:cs typeface="+mj-cs"/>
                      </a:endParaRP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5096162"/>
                  </a:ext>
                </a:extLst>
              </a:tr>
            </a:tbl>
          </a:graphicData>
        </a:graphic>
      </p:graphicFrame>
      <p:sp>
        <p:nvSpPr>
          <p:cNvPr id="4" name="Rectangle 3">
            <a:hlinkClick r:id="rId2" action="ppaction://hlinksldjump"/>
            <a:extLst>
              <a:ext uri="{FF2B5EF4-FFF2-40B4-BE49-F238E27FC236}">
                <a16:creationId xmlns:a16="http://schemas.microsoft.com/office/drawing/2014/main" id="{D0E34D06-402C-453F-91E8-00ED56145A03}"/>
              </a:ext>
            </a:extLst>
          </p:cNvPr>
          <p:cNvSpPr/>
          <p:nvPr/>
        </p:nvSpPr>
        <p:spPr>
          <a:xfrm flipH="1">
            <a:off x="1954310"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7" name="Rectangle 6">
            <a:hlinkClick r:id="rId3" action="ppaction://hlinksldjump"/>
            <a:extLst>
              <a:ext uri="{FF2B5EF4-FFF2-40B4-BE49-F238E27FC236}">
                <a16:creationId xmlns:a16="http://schemas.microsoft.com/office/drawing/2014/main" id="{AC795E28-E2A2-4A85-A2B7-6E8192FC4C97}"/>
              </a:ext>
            </a:extLst>
          </p:cNvPr>
          <p:cNvSpPr/>
          <p:nvPr/>
        </p:nvSpPr>
        <p:spPr>
          <a:xfrm flipH="1">
            <a:off x="3814484"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hlinkClick r:id="rId4" action="ppaction://hlinksldjump"/>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3" name="Rectangle 12">
            <a:hlinkClick r:id="rId5" action="ppaction://hlinksldjump"/>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5" name="Rectangle 14">
            <a:hlinkClick r:id="rId6" action="ppaction://hlinksldjump"/>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hlinkClick r:id="rId7" action="ppaction://hlinksldjump"/>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hlinkClick r:id="rId8" action="ppaction://hlinksldjump"/>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hlinkClick r:id="rId9" action="ppaction://hlinksldjump"/>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4" name="Rectangle 23">
            <a:extLst>
              <a:ext uri="{FF2B5EF4-FFF2-40B4-BE49-F238E27FC236}">
                <a16:creationId xmlns:a16="http://schemas.microsoft.com/office/drawing/2014/main" id="{7D2BFBBA-610B-40DD-956C-BA994F8A8D8E}"/>
              </a:ext>
            </a:extLst>
          </p:cNvPr>
          <p:cNvSpPr/>
          <p:nvPr/>
        </p:nvSpPr>
        <p:spPr>
          <a:xfrm flipH="1">
            <a:off x="1954310" y="393225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6" name="Rectangle 25">
            <a:extLst>
              <a:ext uri="{FF2B5EF4-FFF2-40B4-BE49-F238E27FC236}">
                <a16:creationId xmlns:a16="http://schemas.microsoft.com/office/drawing/2014/main" id="{E2786002-EB85-4168-870A-1260F871B03F}"/>
              </a:ext>
            </a:extLst>
          </p:cNvPr>
          <p:cNvSpPr/>
          <p:nvPr/>
        </p:nvSpPr>
        <p:spPr>
          <a:xfrm flipH="1">
            <a:off x="3814484" y="393225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8" name="Rectangle 27">
            <a:extLst>
              <a:ext uri="{FF2B5EF4-FFF2-40B4-BE49-F238E27FC236}">
                <a16:creationId xmlns:a16="http://schemas.microsoft.com/office/drawing/2014/main" id="{637DF9B7-83B5-4B8E-8003-92CA0AE28424}"/>
              </a:ext>
            </a:extLst>
          </p:cNvPr>
          <p:cNvSpPr/>
          <p:nvPr/>
        </p:nvSpPr>
        <p:spPr>
          <a:xfrm flipH="1">
            <a:off x="1954310"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0" name="Rectangle 29">
            <a:extLst>
              <a:ext uri="{FF2B5EF4-FFF2-40B4-BE49-F238E27FC236}">
                <a16:creationId xmlns:a16="http://schemas.microsoft.com/office/drawing/2014/main" id="{55553141-1D64-42C8-B368-288D41ED41CE}"/>
              </a:ext>
            </a:extLst>
          </p:cNvPr>
          <p:cNvSpPr/>
          <p:nvPr/>
        </p:nvSpPr>
        <p:spPr>
          <a:xfrm flipH="1">
            <a:off x="3814484"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6" name="Rectangle 35">
            <a:extLst>
              <a:ext uri="{FF2B5EF4-FFF2-40B4-BE49-F238E27FC236}">
                <a16:creationId xmlns:a16="http://schemas.microsoft.com/office/drawing/2014/main" id="{DF70FA38-65F1-4CCB-BEBA-BDFACBA6AE12}"/>
              </a:ext>
            </a:extLst>
          </p:cNvPr>
          <p:cNvSpPr/>
          <p:nvPr/>
        </p:nvSpPr>
        <p:spPr>
          <a:xfrm flipH="1">
            <a:off x="1954310"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8" name="Rectangle 37">
            <a:extLst>
              <a:ext uri="{FF2B5EF4-FFF2-40B4-BE49-F238E27FC236}">
                <a16:creationId xmlns:a16="http://schemas.microsoft.com/office/drawing/2014/main" id="{EBA1F8C9-F31C-4DDF-AA29-C56383563153}"/>
              </a:ext>
            </a:extLst>
          </p:cNvPr>
          <p:cNvSpPr/>
          <p:nvPr/>
        </p:nvSpPr>
        <p:spPr>
          <a:xfrm flipH="1">
            <a:off x="3814484"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5" name="Rectangle 24">
            <a:hlinkClick r:id="rId10" action="ppaction://hlinksldjump"/>
            <a:extLst>
              <a:ext uri="{FF2B5EF4-FFF2-40B4-BE49-F238E27FC236}">
                <a16:creationId xmlns:a16="http://schemas.microsoft.com/office/drawing/2014/main" id="{07AFC00B-0B1F-473E-9F14-D0420422A358}"/>
              </a:ext>
            </a:extLst>
          </p:cNvPr>
          <p:cNvSpPr/>
          <p:nvPr/>
        </p:nvSpPr>
        <p:spPr>
          <a:xfrm flipH="1">
            <a:off x="1954310"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7" name="Rectangle 26">
            <a:hlinkClick r:id="rId11" action="ppaction://hlinksldjump"/>
            <a:extLst>
              <a:ext uri="{FF2B5EF4-FFF2-40B4-BE49-F238E27FC236}">
                <a16:creationId xmlns:a16="http://schemas.microsoft.com/office/drawing/2014/main" id="{D3FF02E0-C730-46A0-B5BC-EE36471D8E89}"/>
              </a:ext>
            </a:extLst>
          </p:cNvPr>
          <p:cNvSpPr/>
          <p:nvPr/>
        </p:nvSpPr>
        <p:spPr>
          <a:xfrm flipH="1">
            <a:off x="5688105" y="194883"/>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29" name="Rectangle 28">
            <a:hlinkClick r:id="rId12" action="ppaction://hlinksldjump"/>
            <a:extLst>
              <a:ext uri="{FF2B5EF4-FFF2-40B4-BE49-F238E27FC236}">
                <a16:creationId xmlns:a16="http://schemas.microsoft.com/office/drawing/2014/main" id="{EC3988CE-3E10-400E-B32A-09FFED7F5E8A}"/>
              </a:ext>
            </a:extLst>
          </p:cNvPr>
          <p:cNvSpPr/>
          <p:nvPr/>
        </p:nvSpPr>
        <p:spPr>
          <a:xfrm flipH="1">
            <a:off x="3814484"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1" name="Rectangle 30">
            <a:hlinkClick r:id="rId13" action="ppaction://hlinksldjump"/>
            <a:extLst>
              <a:ext uri="{FF2B5EF4-FFF2-40B4-BE49-F238E27FC236}">
                <a16:creationId xmlns:a16="http://schemas.microsoft.com/office/drawing/2014/main" id="{EF472701-125A-4199-8356-A68D6E89495F}"/>
              </a:ext>
            </a:extLst>
          </p:cNvPr>
          <p:cNvSpPr/>
          <p:nvPr/>
        </p:nvSpPr>
        <p:spPr>
          <a:xfrm flipH="1">
            <a:off x="67242"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
        <p:nvSpPr>
          <p:cNvPr id="33" name="Rectangle 32">
            <a:extLst>
              <a:ext uri="{FF2B5EF4-FFF2-40B4-BE49-F238E27FC236}">
                <a16:creationId xmlns:a16="http://schemas.microsoft.com/office/drawing/2014/main" id="{09FCC79D-DFD3-4583-B626-8AD7277D4DFC}"/>
              </a:ext>
            </a:extLst>
          </p:cNvPr>
          <p:cNvSpPr/>
          <p:nvPr/>
        </p:nvSpPr>
        <p:spPr>
          <a:xfrm flipH="1">
            <a:off x="1954310"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5" name="Rectangle 34">
            <a:extLst>
              <a:ext uri="{FF2B5EF4-FFF2-40B4-BE49-F238E27FC236}">
                <a16:creationId xmlns:a16="http://schemas.microsoft.com/office/drawing/2014/main" id="{67247191-5E8D-4063-8BA0-12CCAC9C939C}"/>
              </a:ext>
            </a:extLst>
          </p:cNvPr>
          <p:cNvSpPr/>
          <p:nvPr/>
        </p:nvSpPr>
        <p:spPr>
          <a:xfrm flipH="1">
            <a:off x="5688105" y="5429500"/>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37" name="Rectangle 36">
            <a:extLst>
              <a:ext uri="{FF2B5EF4-FFF2-40B4-BE49-F238E27FC236}">
                <a16:creationId xmlns:a16="http://schemas.microsoft.com/office/drawing/2014/main" id="{4021CE2C-4E5D-4560-AA69-8D22D2C06072}"/>
              </a:ext>
            </a:extLst>
          </p:cNvPr>
          <p:cNvSpPr/>
          <p:nvPr/>
        </p:nvSpPr>
        <p:spPr>
          <a:xfrm flipH="1">
            <a:off x="3814484"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9" name="Rectangle 38">
            <a:extLst>
              <a:ext uri="{FF2B5EF4-FFF2-40B4-BE49-F238E27FC236}">
                <a16:creationId xmlns:a16="http://schemas.microsoft.com/office/drawing/2014/main" id="{DA8EB61E-2E94-4A04-B4D1-65B43EC31AC4}"/>
              </a:ext>
            </a:extLst>
          </p:cNvPr>
          <p:cNvSpPr/>
          <p:nvPr/>
        </p:nvSpPr>
        <p:spPr>
          <a:xfrm flipH="1">
            <a:off x="67242"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Tree>
    <p:extLst>
      <p:ext uri="{BB962C8B-B14F-4D97-AF65-F5344CB8AC3E}">
        <p14:creationId xmlns:p14="http://schemas.microsoft.com/office/powerpoint/2010/main" val="22171497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المتواضعين قد عزانا بمجيء تيطس وليس بقدومه فقط بل أيضا بالتعزية التي تعزى بها من جهتكم، وهو يخبرنا بشوقكم ونوحكم وغيرتكم لأجلي، حتى إني ازددت فرحا لأني وإن كنت قد أحزنتكم</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0574305"/>
      </p:ext>
    </p:extLst>
  </p:cSld>
  <p:clrMapOvr>
    <a:masterClrMapping/>
  </p:clrMapOvr>
  <p:transition spd="slow"/>
</p:sld>
</file>

<file path=ppt/slides/slide2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1</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( 14 : 19 ـ 15 : 1 ـ 7 )</a:t>
            </a:r>
          </a:p>
        </p:txBody>
      </p:sp>
      <p:sp>
        <p:nvSpPr>
          <p:cNvPr id="2052" name="Content Placeholder 3"/>
          <p:cNvSpPr txBox="1">
            <a:spLocks/>
          </p:cNvSpPr>
          <p:nvPr/>
        </p:nvSpPr>
        <p:spPr bwMode="auto">
          <a:xfrm>
            <a:off x="-76200" y="44958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فلنسعى لما هو للسَّلام، وما هو للبُنيان بعضُناً لبعضٍ. لا تنقُض عمل اللَّه لأجل الطَّعام. كلُّ شيء طاهر، ولكن شرٌّ للإنسان الذي يأكُلُ بمعثرةٍ. إنه حَسَنٌ ألاَّ تأكُل لحماً ولا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63116774"/>
      </p:ext>
    </p:extLst>
  </p:cSld>
  <p:clrMapOvr>
    <a:masterClrMapping/>
  </p:clrMapOvr>
  <p:transition spd="slow"/>
</p:sld>
</file>

<file path=ppt/slides/slide20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كنتُ أنا أوجب الحُكم عليهُم. وفي كُلِّ المجامع مراراً كثيرةً كُنت أعذبهُم، واضطررتهم إلى التَّجديف. وإذ كُنت في شدة الغضب عليهم كُنت أطرُدُهُم إلى المُدُن الأخرى البرانيَّة. " ولمَّا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73081808"/>
      </p:ext>
    </p:extLst>
  </p:cSld>
  <p:clrMapOvr>
    <a:masterClrMapping/>
  </p:clrMapOvr>
  <p:transition spd="slow"/>
</p:sld>
</file>

<file path=ppt/slides/slide20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95771D-AA0D-48AD-855B-271C07E386F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كُنتُ ذاهباً إلى دمشق، بسُلطان ووصيَّةٍ مِن رُؤساء الكهنةِ، رأيتُ في نصف النَّهار في الطَّريق، أيُّها الملكُ، نُوراً مِن السَّماء يضيء أكثر مِن الشَّمس، قد أبرقَ حولي وحول السائرين معي.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06220457"/>
      </p:ext>
    </p:extLst>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EF71CB8-4DC8-4252-A56F-FFBC35B64C7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سقطنا جميعاً على الأرض، سمعتُ اً يُكلِّمُني ويقُولُ باللُّغةِ العبرانيَّةِ: شاولُ، شاولُ! لماذا تضطهدُني؟ صعبٌ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27215447"/>
      </p:ext>
    </p:extLst>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553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عليك أن ترفُس مناخس فقُلتُ أنا: مَن أنت يا سيِّدُ؟ فقال: أنا يسوعُ الذي تضطهدُهُ. ولكن قُم وقف على رجليكَ لأنِّي لهذا ظهرتُ لك، لأنتخبك خادماً وشاهداً بما رأيت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6875277"/>
      </p:ext>
    </p:extLst>
  </p:cSld>
  <p:clrMapOvr>
    <a:masterClrMapping/>
  </p:clrMapOvr>
  <p:transition spd="slow"/>
</p:sld>
</file>

<file path=ppt/slides/slide20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CF2F98-20F1-4F23-8E9F-89E226D13F0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وبما سأترآى لك فيه، مُنقذاً إيَّاك مِن الشَّعب ومِن الأُمم الذين أنا مُرسلك الآن إليهم، لتفتح عُيُونهُم كي يرجعُوا مِن الظلمة إلى النُّور، ومِن سُلطان الشَّيطان إلى اللَّهِ، حتى ينالُوا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62245272"/>
      </p:ext>
    </p:extLst>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6F2194-41C8-4EB3-BF8F-308658A7035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بالإيمان بي غُفران الخطايا وميراثاً مع القديسين. بالإيمان الذي بي.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37466901"/>
      </p:ext>
    </p:extLst>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81" name="Content Placeholder 3"/>
          <p:cNvSpPr txBox="1">
            <a:spLocks/>
          </p:cNvSpPr>
          <p:nvPr/>
        </p:nvSpPr>
        <p:spPr bwMode="auto">
          <a:xfrm>
            <a:off x="419100" y="5410200"/>
            <a:ext cx="83058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ياربُّ اسْتَمِعْ صَلاتي. أَنصِتْ بحقُّك إلى طلبَتي. استَجبْ لي بعَدلِكَ، ولا تَدْخُلْ في المُحاكَمَةِ مع عَبْدِكَ. </a:t>
            </a:r>
            <a:endParaRPr kumimoji="0" lang="ar-SA"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8" name="Title 1"/>
          <p:cNvSpPr txBox="1">
            <a:spLocks/>
          </p:cNvSpPr>
          <p:nvPr/>
        </p:nvSpPr>
        <p:spPr bwMode="auto">
          <a:xfrm>
            <a:off x="462756"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142</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2690954000"/>
      </p:ext>
    </p:extLst>
  </p:cSld>
  <p:clrMapOvr>
    <a:masterClrMapping/>
  </p:clrMapOvr>
  <p:transition spd="slow"/>
</p:sld>
</file>

<file path=ppt/slides/slide20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4" name="Content Placeholder 3"/>
          <p:cNvSpPr txBox="1">
            <a:spLocks/>
          </p:cNvSpPr>
          <p:nvPr/>
        </p:nvSpPr>
        <p:spPr bwMode="auto">
          <a:xfrm>
            <a:off x="0" y="437069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ويلٌ لكُم أيُّها الكتبةُ والفرِّيسيُّون المراؤُون! لأنَّكُم تأكُلُون بيُوت الأرامل، ولعلَّةٍ تطويل صلواتكُم. مِن أجل هذا ستنالُون دينُونةً أعظم. ويلٌ لكُم أيُّها الكتبةُ والفرِّيسيُّون المراؤُون! لأنَّكُم تغلُقون ملكُوت السَّمَوات قُدام </a:t>
            </a:r>
          </a:p>
        </p:txBody>
      </p:sp>
      <p:sp>
        <p:nvSpPr>
          <p:cNvPr id="5"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23</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14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39</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3899020864"/>
      </p:ext>
    </p:extLst>
  </p:cSld>
  <p:clrMapOvr>
    <a:masterClrMapping/>
  </p:clrMapOvr>
  <p:transition spd="slow"/>
</p:sld>
</file>

<file path=ppt/slides/slide20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211A12-53AB-451B-944C-5CE09159049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النَّاس فلا أنتُم تدخلُون ولا تدعُون الآتين يدخلُون. ويلٌ لكُم أيُّها الكتبةُ والفرِّيسيُّون المراؤُون! لأنَّكُم تجُوبُون البحر والبرَّ لتوجدُوا دخيلاً واحداً، ومتى حصلَ صيرتموهُ ابناً لجهنَّم مُضاعفاً أكثر مِنكُم. ويلٌ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36597285"/>
      </p:ext>
    </p:extLst>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C94BC8-30E9-4335-917E-F3A18A4FB22C}"/>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لكُم أيُّها القادةُ العُميانُ!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41308550"/>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DB9ACD-1F1F-45F5-9FBF-BE668948254F}"/>
              </a:ext>
            </a:extLst>
          </p:cNvPr>
          <p:cNvSpPr txBox="1"/>
          <p:nvPr/>
        </p:nvSpPr>
        <p:spPr>
          <a:xfrm>
            <a:off x="0" y="45720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تشرب خمراً ولا ما يَعثُر به أخُوك. ألك إيمانٌ؟ فليكُن لكَ في نفسك أمام اللَّه! طُوبى لِمَن لا يَدينُ نَفسَهُ في ما يستحسِنُه. وأمَّا الذي يرتابُ فإن أكل يُدانُ، لأنَّ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5296064"/>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والقائلُون: مَن حلفَ بالهيكل فليسَ بشيءٍ، ومَن حلفَ بذهب الهيكل يُطالب. أيُّها الجُهَّالُ والعُميانُ! أيُّما أعظمُ: الذَّهبُ أم الهيكلُ الذي يُقدِّسُ الذَّهب؟ ومَن حلفَ بالم فليسَ بشيءٍ، ولكن مَن حلفَ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28848062"/>
      </p:ext>
    </p:extLst>
  </p:cSld>
  <p:clrMapOvr>
    <a:masterClrMapping/>
  </p:clrMapOvr>
  <p:transition spd="slow"/>
</p:sld>
</file>

<file path=ppt/slides/slide20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B7A487B-FC4F-4E80-BF5A-D0D75CCE2E2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بالقُربان الذي فوقهِ يُطالب. أيُّها الجُهَّالُ والعُميانُ! أيُّهما أعظمُ: القُربانُ أم المُ الذي يُقدِّسُ القُربان؟ فمَن حلفَ بالم فقد حلف بهِ وبكُلِّ ما عليهِ! ومَن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حلف بالهيكل فقد حلفَ بهِ وبالحال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83406413"/>
      </p:ext>
    </p:extLst>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FF901C-A10D-416D-A9D2-26953C1D0CE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فيهِ، ومَن حلف بالسَّماء فقد حلفَ بعرش اللَّهِ وبالجالس عليهِ. ويلٌ لكُم أيُّها الكتبةُ والفرِّيسيُّون المراؤُون!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81293761"/>
      </p:ext>
    </p:extLst>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لأنَّكُم تُعشِّـرُون النَّعنع والشِّبثَّ والكمُّون، وتركتُم أثقلَ النَّامُوس: العدل والرَّحمةَ والإيمانَ. كان ينبغي أن تعملُوا هذه ولا تترُكُوا تلك. أيُّها القادةُ العُميانُ! الذين يُصفُّون عن البعُوضةِ ويبلعُون الجملَ. ويلٌ لكُم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40843223"/>
      </p:ext>
    </p:extLst>
  </p:cSld>
  <p:clrMapOvr>
    <a:masterClrMapping/>
  </p:clrMapOvr>
  <p:transition spd="slow"/>
</p:sld>
</file>

<file path=ppt/slides/slide20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7F30AA-2158-413F-892B-C325C7C1D095}"/>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t>أيُّها الكتبةُ والفرِّيسيُّون المراؤُون! لأنَّكُم تنظفُون خارج الكأس والصَّحفةِ، وداخلهُما مملُوء خطفاً ونجساً. أيُّها الفرِّيسيُّ الأعمى! نظف أوَّلاً داخل الكأس والصَّحفةِ لكي يكُون خارجُهُما نقياً. ويلٌ لكُم أيُّها الكتبةُ والفرِّيسيُّون المراؤُون!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58637053"/>
      </p:ext>
    </p:extLst>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6CC8283-8CFD-4E7E-A287-BA403C711B25}"/>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لأنَّكُم تُشبهُون قُبُوراً مُكلسةً يظهر خارجها جميلاً،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95190923"/>
      </p:ext>
    </p:extLst>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402102"/>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أمَّا داخلهُا فمملوءٌ عظام أمواتٍ وكُلَّ نجس. هكذا أنتُم أيضاً: تبدو ظواهركُم للنَّاس مثل الصديقين، وبواطنكُم مملوءة رياءً وكُلّ إثم. ويلٌ لكُم أيُّها الكتبةُ والفرِّيسيُّون المراؤُون! لأنَّكُم تبنُونَ قُبُور الأنبياء </a:t>
            </a:r>
          </a:p>
        </p:txBody>
      </p:sp>
    </p:spTree>
    <p:extLst>
      <p:ext uri="{BB962C8B-B14F-4D97-AF65-F5344CB8AC3E}">
        <p14:creationId xmlns:p14="http://schemas.microsoft.com/office/powerpoint/2010/main" val="2580690404"/>
      </p:ext>
    </p:extLst>
  </p:cSld>
  <p:clrMapOvr>
    <a:masterClrMapping/>
  </p:clrMapOvr>
  <p:transition spd="slow"/>
</p:sld>
</file>

<file path=ppt/slides/slide20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CB1E67F-EC97-479C-97EF-5580E331DCB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وتُزيِّنُون مدافن الأبرار، وتقُولُون: لو كُنَّا في أيَّام آبائنا  لما شاركناهُم في دم الأنبياء. فأنتُم تشهدُون على أنفُسكُم أنَّكُم بنو قتلةِ الأنبياء. فكملُوا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أنتُم أيضاً مكيال آبائكُم. أيُّها الحيَّاتُ أولاد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13264657"/>
      </p:ext>
    </p:extLst>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6CF1F3-7476-4C77-87E7-97190067FD5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الأفاعي! كيف تهرُبُون مِن دينُونة جهنَّم؟ مِن أجل هذا ها أنا أُرسلُ إليكُم أنبياء وحُكماء وكتبةً، فمنهُم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7761767"/>
      </p:ext>
    </p:extLst>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تقتلُون وتصلبُون ومِنهُم مَن تجلدُون في مجامعكُم، وتطرُدُون مِن مدينةٍ إلى مدينةٍ، لكي يأتي عليكُم كُلُّ دم بار سُفك على الأرض، مِن دم هابيلَ الصِّدِّيق إلى دم زكريَّا بن براشيا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41761867"/>
      </p:ext>
    </p:extLst>
  </p:cSld>
  <p:clrMapOvr>
    <a:masterClrMapping/>
  </p:clrMapOvr>
  <p:transition spd="slow"/>
</p:sld>
</file>

<file path=ppt/slides/slide2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FCEE90-5173-4AFE-B19D-A580893C440A}"/>
              </a:ext>
            </a:extLst>
          </p:cNvPr>
          <p:cNvSpPr txBox="1"/>
          <p:nvPr/>
        </p:nvSpPr>
        <p:spPr>
          <a:xfrm>
            <a:off x="0" y="4549676"/>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ذلك ليس من الإيمان، وكُلُّ ما ليس من الإيمان فهو خطيَّةٌ. فيجبُ</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علينا نحن الأقوياء أن نحتمل ضعف الضُّعفَاء، ولا نُرضي ذواتنا وحدنا. كُلُّ واحدٍ منكُم فليُرضِ قَريبهُ للخير، للبُنيان. فإنَّ المسيح لم يُرضِ نَفسَهُ، بل كما هو مكتوبٌ: " تعييراتُ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44813102"/>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3F6917-32F0-4583-ACB9-51E4C4C2912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قتلتُمُوهُ بين الهيكل والم. َّ أقولُ لكُم: إنَّ هذه كُلها تأتي على هذا الجيل! " يا أُورُشليمُ، يا أُورُشليمُ! يا قاتلةَ الأنبياء وراجمةَ المُرسلينَ إليها، كم مرَّةٍ أردتُ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8376981"/>
      </p:ext>
    </p:extLst>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24C458-E868-44AA-A88B-D47941E9919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أجمع بنيك كما يجمعُ الطائر فراخه تحت جناحيه، فلم تُريدُوا! هأنذا أترُك لكُم بيتكُم خراباً. وأنِّي أقُولُ لكُم: إنَّكُم مِن الآن لا ترونني حتى تقُولُوا: مُباركٌ الآتي بِاسم الربِّ!".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38920222"/>
      </p:ext>
    </p:extLst>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6164796"/>
      </p:ext>
    </p:extLst>
  </p:cSld>
  <p:clrMapOvr>
    <a:masterClrMapping/>
  </p:clrMapOvr>
  <p:transition advClick="0" advTm="0"/>
</p:sld>
</file>

<file path=ppt/slides/slide20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9506" name="Title 1"/>
          <p:cNvSpPr>
            <a:spLocks noGrp="1"/>
          </p:cNvSpPr>
          <p:nvPr>
            <p:ph type="title"/>
          </p:nvPr>
        </p:nvSpPr>
        <p:spPr bwMode="auto">
          <a:xfrm>
            <a:off x="-1752600" y="19050"/>
            <a:ext cx="1752600" cy="21145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عشية الاحد الخامس</a:t>
            </a:r>
            <a:endParaRPr lang="en-US" sz="3600" b="1" dirty="0">
              <a:solidFill>
                <a:schemeClr val="bg1"/>
              </a:solidFill>
            </a:endParaRPr>
          </a:p>
        </p:txBody>
      </p:sp>
      <p:sp>
        <p:nvSpPr>
          <p:cNvPr id="149507"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( 38 : 12 ، 13 )</a:t>
            </a:r>
          </a:p>
        </p:txBody>
      </p:sp>
      <p:sp>
        <p:nvSpPr>
          <p:cNvPr id="149509" name="Content Placeholder 3"/>
          <p:cNvSpPr txBox="1">
            <a:spLocks/>
          </p:cNvSpPr>
          <p:nvPr/>
        </p:nvSpPr>
        <p:spPr bwMode="auto">
          <a:xfrm>
            <a:off x="0" y="4381500"/>
            <a:ext cx="91440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SA" sz="5200" b="1" dirty="0">
                <a:solidFill>
                  <a:srgbClr val="FFFFFF"/>
                </a:solidFill>
                <a:latin typeface="Times New Roman" panose="02020603050405020304" pitchFamily="18" charset="0"/>
                <a:cs typeface="Times New Roman" panose="02020603050405020304" pitchFamily="18" charset="0"/>
              </a:rPr>
              <a:t>استمع صلاتي وتضرعي، وانصت إلى دموعي ولا تسكت عني. لأني أنا غريبٌ على الأرض، ومجتازٌ مثل جميع آبائي.</a:t>
            </a:r>
          </a:p>
        </p:txBody>
      </p:sp>
    </p:spTree>
  </p:cSld>
  <p:clrMapOvr>
    <a:masterClrMapping/>
  </p:clrMapOvr>
  <p:transition spd="slow"/>
</p:sld>
</file>

<file path=ppt/slides/slide20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053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عشية من معلمنا لوقا ( 18 : 1 ـ 8 )</a:t>
            </a:r>
          </a:p>
        </p:txBody>
      </p:sp>
      <p:sp>
        <p:nvSpPr>
          <p:cNvPr id="15053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وقال لهم مثلًا في أنه ينبغي أن يصلوا كل حينٍ ولا  يملوا، قائلًا: "كان في مدينةٍ قاض لا يخاف الله ولا  يهاب إنسانًا وكان في تلك المدينة أرملةٌ تأتي إليه  قائلةً: أنصفني من خصمي. وكان لا يشاء إلى زمانٍ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0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AEDB87-5C16-4133-B9AD-5CADCE87F5D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ولكن بعد ذلك قال في نفسه: إني وإن كنت لا أخاف  الله ولا أهاب البشر، ولكن لأجل أن هذه الأرملة  تتعبني، أنتقم لها، لئلا تأتي إلي أخيرًا وتقمعني."  ثم قال الرب: "اسمعوا ما قال قاضي الظلم. أترى لا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786948903"/>
      </p:ext>
    </p:extLst>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C18793-8115-487B-ACFD-C1171529F13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ينتقم الله لمختاريه، الذين يصرخون إليه نهارًا  وليلًا، وهو متمهل عليهم؟ أقول لكم: إنه ينصفهم  سريعًا! ولكن متى جاء ابن الإنسان، فهل يجد  الإيمان على الأرض؟".</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19132610"/>
      </p:ext>
    </p:extLst>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0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latin typeface="Times New Roman" panose="02020603050405020304" pitchFamily="18" charset="0"/>
                <a:cs typeface="Times New Roman" pitchFamily="18" charset="0"/>
              </a:rPr>
              <a:t>باكر الأحد الخامس</a:t>
            </a:r>
            <a:endParaRPr lang="en-US" dirty="0"/>
          </a:p>
        </p:txBody>
      </p:sp>
      <p:sp>
        <p:nvSpPr>
          <p:cNvPr id="1741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( 101: 1، 10 )</a:t>
            </a:r>
          </a:p>
        </p:txBody>
      </p:sp>
      <p:sp>
        <p:nvSpPr>
          <p:cNvPr id="17413" name="Content Placeholder 3"/>
          <p:cNvSpPr txBox="1">
            <a:spLocks/>
          </p:cNvSpPr>
          <p:nvPr/>
        </p:nvSpPr>
        <p:spPr bwMode="auto">
          <a:xfrm>
            <a:off x="0" y="44196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4800" b="1" dirty="0">
                <a:solidFill>
                  <a:srgbClr val="FFFFFF"/>
                </a:solidFill>
                <a:latin typeface="Times New Roman" panose="02020603050405020304" pitchFamily="18" charset="0"/>
                <a:cs typeface="Times New Roman" panose="02020603050405020304" pitchFamily="18" charset="0"/>
              </a:rPr>
              <a:t>يا رب استمع صلاتي، وليصعد أمامك صراخي، لا تصرف وجهك عني. وأنت أيها الرب كائن إلى الأبد وذكرك إلى أجيال الأجيال.</a:t>
            </a:r>
          </a:p>
        </p:txBody>
      </p:sp>
    </p:spTree>
  </p:cSld>
  <p:clrMapOvr>
    <a:masterClrMapping/>
  </p:clrMapOvr>
  <p:transition spd="slow"/>
</p:sld>
</file>

<file path=ppt/slides/slide20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Title 1"/>
          <p:cNvSpPr txBox="1">
            <a:spLocks/>
          </p:cNvSpPr>
          <p:nvPr/>
        </p:nvSpPr>
        <p:spPr bwMode="auto">
          <a:xfrm>
            <a:off x="0" y="361501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( 21: 33 ـ 46 )</a:t>
            </a:r>
          </a:p>
        </p:txBody>
      </p:sp>
      <p:sp>
        <p:nvSpPr>
          <p:cNvPr id="1843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 إسمعوا مثلًا آخر: كان إنسان رب بيتٍ قد غرس  كرمًا، وأحاطه بسياجٍ، وحفر فيه معصرةً، وبنى  برجًا، وسلمه إلى كرامين وسافر فلما قرب أوان  الثمر أرسل عبيده إلى الكرامين ليأخذوا ثمره. فأخذ</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20364D0-52F7-4B13-9489-65DFAA719F40}"/>
              </a:ext>
            </a:extLst>
          </p:cNvPr>
          <p:cNvSpPr txBox="1"/>
          <p:nvPr/>
        </p:nvSpPr>
        <p:spPr>
          <a:xfrm>
            <a:off x="0" y="4343400"/>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مُعَيِّريكَ جاءت عليَّ ". لأنَّ كُلَّ ما سبق فَكُتِبَ كتب لتعلِيمنا، لكي بالصَّبر وبتَّعزية الكُتُب يكون لنا الرجاء. وليُعطِكُم إله الصَّبر والتَّعزية فكراً واحداً بعضكم لبعض، بِحسَب المسيح يسوع، حتى أنكم</a:t>
            </a:r>
            <a:br>
              <a:rPr kumimoji="0" lang="en-US"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668241647"/>
      </p:ext>
    </p:extLst>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E2B97E-89D6-4A8F-AD7D-94C87139AEF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الكرامون عبيده وجلدوا بعضًا وقتلوا بعضًا  ورجموا بعضًا. ثم أرسل عبيدًا آخرين أكثر من  الأولين، فصنعوا بهم كذلك. وفي الآخر أرسل إليهم  ابنه قائلًا: لعلهم يهابون ابني! فلما رأى الكرامون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55575120"/>
      </p:ext>
    </p:extLst>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EA33B42-90F8-4251-8F1C-5C80073238F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الابن قالوا فيما بينهم: هذا هو الوارث! تعالوا نقتله  ونأخذ ميراثه فأخذوه وأخرجوه خارج الكرم  وقتلوه. فإذا جاء رب الكرم، فماذا يعمل بأولئك  الكرامين ؟"فقالوا له: "إنه يهلك أولئك الأردياء</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512913951"/>
      </p:ext>
    </p:extLst>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9680C0-15B6-4A7A-8D5C-C69B40E7B7E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هلاكًا رديا، ويسلم الكرم إلى كرامين آخرين يؤدون  إليه الثمر في أوانه". فقال لهم يسوع: "أما قرأتم  قط في الكتب: أن الحجر الذي رذله البناؤون هو  صار رأسًا للزاوية؟ من عند الرب كان ذلك وهو</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62803775"/>
      </p:ext>
    </p:extLst>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103076E-F90A-489C-8033-511CC78ADD7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عجيب في أعيننا! لذلك أقول لكم: إن ملكوت الله  ينزع منكم ويعطى لأمةٍ تصنع ثمره. من سقط على  هذا الحجر يتهشم، ومن سقط هذا الحجر عليه  يطحنه!". فلما سمع رؤساء الكهنة والفريسيون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546786438"/>
      </p:ext>
    </p:extLst>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83E686-3A69-4026-B975-C0A07EF37AB9}"/>
              </a:ext>
            </a:extLst>
          </p:cNvPr>
          <p:cNvSpPr txBox="1"/>
          <p:nvPr/>
        </p:nvSpPr>
        <p:spPr>
          <a:xfrm>
            <a:off x="0" y="4381500"/>
            <a:ext cx="9144000" cy="2308324"/>
          </a:xfrm>
          <a:prstGeom prst="rect">
            <a:avLst/>
          </a:prstGeom>
          <a:noFill/>
        </p:spPr>
        <p:txBody>
          <a:bodyPr vert="horz" rtlCol="0">
            <a:spAutoFit/>
          </a:bodyPr>
          <a:lstStyle/>
          <a:p>
            <a:pPr algn="justLow" rtl="1"/>
            <a:r>
              <a:rPr lang="ar-EG" sz="4800" b="1" dirty="0">
                <a:solidFill>
                  <a:srgbClr val="FFFFFF"/>
                </a:solidFill>
                <a:latin typeface="Times New Roman" panose="02020603050405020304" pitchFamily="18" charset="0"/>
                <a:cs typeface="+mj-cs"/>
              </a:rPr>
              <a:t>أمثاله، علموا أنه إنما يتكلم عنهم. فهموا أن  يمسكوه، ولكنهم خافوا من الجموع، لأنه كان يعد عندهم نبيًا.</a:t>
            </a:r>
            <a:endParaRPr lang="en-GB" sz="48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845337576"/>
      </p:ext>
    </p:extLst>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0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0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الاحد 5</a:t>
            </a:r>
            <a:endParaRPr lang="en-US" dirty="0"/>
          </a:p>
        </p:txBody>
      </p:sp>
      <p:sp>
        <p:nvSpPr>
          <p:cNvPr id="5120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الثانية إلي تسالونيكي ( 1:2  الخ )</a:t>
            </a:r>
          </a:p>
        </p:txBody>
      </p:sp>
      <p:sp>
        <p:nvSpPr>
          <p:cNvPr id="5120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نلتمس منكم أيها الأخوة بمجيء ربنا يسوع المسيح و بجمعنا لديه . أن لا تكونوا سريعي التزعزع عن اعتقادكم و لا ترتاعوا من روح و لا من كلمةِ و </a:t>
            </a:r>
          </a:p>
        </p:txBody>
      </p:sp>
    </p:spTree>
  </p:cSld>
  <p:clrMapOvr>
    <a:masterClrMapping/>
  </p:clrMapOvr>
  <p:transition spd="slow"/>
</p:sld>
</file>

<file path=ppt/slides/slide20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8B3207-FEDD-4F3B-858A-A968C102324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من رسالةِ كأنها منا : أن قد قرُب يوم الربِ . لا يخدعنكم أحدُ بوجهِ من الوجوهِ لأنه لابد أن يسبق الارتداد أولاً و يظهر إنسانُ الخطيةِ ابن الهلاك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44371821"/>
      </p:ext>
    </p:extLst>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DA8D92-3E34-4D1E-85BC-77E0B184E1D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المُعاند المُترفع فوق كل من يُدعى إلهاً أو معبوداً حتى إنه يجلس في هيكل الله و يرى 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94758562"/>
      </p:ext>
    </p:extLst>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2226"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نفسه أنه هو الله . ألا تذكرون إني لما كنت عندكم قلت لكم ذلك . و قد علمتم ما يعوقه الآن حتى يظهر في أوانه . فإن سر الإثم </a:t>
            </a:r>
          </a:p>
        </p:txBody>
      </p:sp>
    </p:spTree>
  </p:cSld>
  <p:clrMapOvr>
    <a:masterClrMapping/>
  </p:clrMapOvr>
  <p:transition spd="slow"/>
</p:sld>
</file>

<file path=ppt/slides/slide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20364D0-52F7-4B13-9489-65DFAA719F40}"/>
              </a:ext>
            </a:extLst>
          </p:cNvPr>
          <p:cNvSpPr txBox="1"/>
          <p:nvPr/>
        </p:nvSpPr>
        <p:spPr>
          <a:xfrm>
            <a:off x="0" y="4343400"/>
            <a:ext cx="9144000" cy="2585323"/>
          </a:xfrm>
          <a:prstGeom prst="rect">
            <a:avLst/>
          </a:prstGeom>
          <a:noFill/>
        </p:spPr>
        <p:txBody>
          <a:bodyPr vert="horz" rtlCol="0">
            <a:spAutoFit/>
          </a:bodyPr>
          <a:lstStyle/>
          <a:p>
            <a:pPr marL="0" marR="0" lvl="0" indent="0" algn="justLow" defTabSz="914400" rtl="1" eaLnBrk="0" fontAlgn="base" latinLnBrk="0" hangingPunct="0">
              <a:spcBef>
                <a:spcPct val="0"/>
              </a:spcBef>
              <a:spcAft>
                <a:spcPct val="0"/>
              </a:spcAft>
              <a:buClrTx/>
              <a:buSzTx/>
              <a:buFontTx/>
              <a:buNone/>
              <a:tabLst/>
              <a:defRPr/>
            </a:pPr>
            <a:r>
              <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بقلبٍ واحدٍ وفم واحدٍ تمجدون اللَّ</a:t>
            </a:r>
            <a:r>
              <a:rPr lang="ar-EG" sz="5400" b="1" dirty="0">
                <a:solidFill>
                  <a:srgbClr val="FFFFFF"/>
                </a:solidFill>
                <a:latin typeface="Times New Roman" panose="02020603050405020304" pitchFamily="18" charset="0"/>
                <a:cs typeface="+mj-cs"/>
              </a:rPr>
              <a:t>ه </a:t>
            </a:r>
            <a:r>
              <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أبا ربنا يسوع المسيح. لذلك اقبلُوا بعضُكُم بعضاً كما قبلكم المسيح، لمجد اللَّه. </a:t>
            </a:r>
            <a:endParaRPr kumimoji="0" lang="en-GB"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17564352"/>
      </p:ext>
    </p:extLst>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ED1FE7-655E-4CE8-95E6-E904FDAF378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أخذ في العمل غير أن العائقَ يعوقُ الآن إلى أن يُرفع من الوسط . و حينئذ يَظهر الذي لا شريعة له فيُهلكه الربُ يسوع بنفس فمهِ و يبطله بسنى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58982955"/>
      </p:ext>
    </p:extLst>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A95247-7FAF-4C7C-BFB4-165ED7D6EDA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مجيئه . و يكون مجيئه بعمل الشيطان بكل قوةٍ بالآيات و العجائب الكاذبة . و بكل خدعةِ ظلم في الهالكين لأنهم لم يقبلوا محبة الحق ليخلصوا . و لذلك يرسل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41920683"/>
      </p:ext>
    </p:extLst>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4FFEE8-2B04-413F-86CF-E391296DE4A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إليهم عملَ الضلال حتى يُصدقوا الكذبَ . و يُدان جميع الذين لم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88703795"/>
      </p:ext>
    </p:extLst>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25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يؤمنوا بالحق بل ارتضوا بالإثم. أما نحن فيجب علينا أن نشكر الله كل حين من أجلكم أيها الأخوة المحبوبون من الرب لأن الله أختاركم باكورة ليُخلصكم بتقديس الروح والإيمان و </a:t>
            </a:r>
          </a:p>
        </p:txBody>
      </p:sp>
    </p:spTree>
  </p:cSld>
  <p:clrMapOvr>
    <a:masterClrMapping/>
  </p:clrMapOvr>
  <p:transition spd="slow"/>
</p:sld>
</file>

<file path=ppt/slides/slide20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34A440-6B9D-47F8-AC82-0AF5AE378E8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بالحق . و دعاكم إلى ذلك بتبشيرنا لاقتناء مجد ربنا يسوع المسيح . فاثبتوا إذن أيها الأخوة وتمسكوا بالتقاليد التي تعلمتموها إما بكلامنا و إما برسالتنا. و ربنا يسوع المسيح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89713979"/>
      </p:ext>
    </p:extLst>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5C8551-6FE2-4653-BE3A-7BCEA01FEFF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نفسه و الله أبونا الذي أحبنا و آتانا تعزية أبدية و رجاء صالحاً بالنعمة . يُعزي قلوبكم و يثبتها في كل عمل و كلام صالح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71170762"/>
      </p:ext>
    </p:extLst>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298"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الرسول الثانية ( 1:3الخ )</a:t>
            </a:r>
          </a:p>
        </p:txBody>
      </p:sp>
      <p:sp>
        <p:nvSpPr>
          <p:cNvPr id="55299"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هذه رسالة ثانية أكتبها إليكم أيها الأحباء و فيهما أنُبه بالإنذار أذهانكم الخالصة لتتذكروا الأقوال التي تكلم بها سابقاً الأنبياءُ القديسون و وصية الربِ و المُخلّص على أيدي رسلكم . </a:t>
            </a:r>
          </a:p>
        </p:txBody>
      </p:sp>
    </p:spTree>
  </p:cSld>
  <p:clrMapOvr>
    <a:masterClrMapping/>
  </p:clrMapOvr>
  <p:transition spd="slow"/>
</p:sld>
</file>

<file path=ppt/slides/slide20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8199D0-4790-4A2A-AE3C-F0AA1B43BDB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فاعلموا أولاً أنه سيأتي في آخر الأيام قومُ مستهزئون يسلكون على حسب شهواتهم . و يقولون أين موعدَ مجيئهِ فإنه مُنذ رَقد الآباء مازال كل شيءٍ علي ما كان عليه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92410539"/>
      </p:ext>
    </p:extLst>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E344C9-3F75-41B0-AA00-E16D09F970C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بدءِ الخليقةِ . لأنهم يَجهلون جهلاً اختيارياً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68110446"/>
      </p:ext>
    </p:extLst>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أنها بكلمة الله كانت السموات أولاً و الأرض القائمة من الماءِ بالماءِ . و بتلك أغرق في الطوفان العالم الذي كان حينئذ فهلك . أما السموات و الأرض التي </a:t>
            </a:r>
          </a:p>
        </p:txBody>
      </p:sp>
    </p:spTree>
  </p:cSld>
  <p:clrMapOvr>
    <a:masterClrMapping/>
  </p:clrMapOvr>
  <p:transition spd="slow"/>
</p:sld>
</file>

<file path=ppt/slides/slide2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الثانية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4 ـ 10 )</a:t>
            </a:r>
          </a:p>
        </p:txBody>
      </p:sp>
      <p:sp>
        <p:nvSpPr>
          <p:cNvPr id="5123" name="Content Placeholder 3"/>
          <p:cNvSpPr txBox="1">
            <a:spLocks/>
          </p:cNvSpPr>
          <p:nvPr/>
        </p:nvSpPr>
        <p:spPr bwMode="auto">
          <a:xfrm>
            <a:off x="17929"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هاربين من شهوة الفساد الذي في العالم. ولهذا عينه ـ وأنتم باذِلُون كل اجتهادٍ ـ قـدِّموا في إيمانكم فضيلةً، وفى الفضيلة معرفةً، وفى المعرفة تعفُّفـاً، وفى التَّعفُّف صبراً، وفى الصَّبر</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تقوى، وفى التَّقوى مودَّة أخويَّةً،</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18965758"/>
      </p:ext>
    </p:extLst>
  </p:cSld>
  <p:clrMapOvr>
    <a:masterClrMapping/>
  </p:clrMapOvr>
  <p:transition spd="slow"/>
</p:sld>
</file>

<file path=ppt/slides/slide20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CC6904-4E5E-4BA7-86EB-1335EDDEBD55}"/>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هي الآن فإنها مذخورة بتلك الكلمة عينها و محفوظة للنار إلى يوم الدين و هلاك القوم المنافقين  . و لكن أيها الأحباء ينبغي أن لا يُخفي عليكم أمر وهو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00432595"/>
      </p:ext>
    </p:extLst>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1BFD34-B572-453A-BBF4-AF0729D1933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يوماً واحداً عند الرب كألفِ سنةٍ و ألفُ سنة كيوم واحدِ إن الرب لا يُبطيء بوعدهِ كما يزعمُ قومُ و إنما يتأنى لأجلكم إذ لا يُريد أن يَهلك أحد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40686284"/>
      </p:ext>
    </p:extLst>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79CC71-F549-4A67-9424-2F412C4F963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بل أن يقبل الجميع إلى التوبة. و سيأتي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42670851"/>
      </p:ext>
    </p:extLst>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34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يوم الربِ كاللص ، فيه تزول السموات بدوي قاصفِ و تنحلُ العناصرُ متقدةً و تحترقُ الأرضُ و ما فيها من المصنوعات . فإذ كانت هذه كلها ستنحلُ فأي سيرةٍ مقدسةٍ </a:t>
            </a:r>
          </a:p>
        </p:txBody>
      </p:sp>
    </p:spTree>
  </p:cSld>
  <p:clrMapOvr>
    <a:masterClrMapping/>
  </p:clrMapOvr>
  <p:transition spd="slow"/>
</p:sld>
</file>

<file path=ppt/slides/slide20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79F8577-2798-4A8A-AC9E-D5372A92230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تقوى يجب عليكم أن تتصرفوا فيها. مُنتظرينَ و مستعجلينَ مجيء يوم الله الذي به ستلتهبُ السمواتُ و تنحلُ و تتقدُ العناصرُ و تذوبُ . لكننا على مقتضى موعدهِ ننتظرُ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55179323"/>
      </p:ext>
    </p:extLst>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BB4440-3929-4D75-BA9B-E993BEB3D63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سمواتٍ جديدةٍ و أرضاً جديدة يسكنُ فيها البر. فإذ أنتم تنتظرون ذلك أيها الأحباء فاجتهدوا أن توجدوا لديه في السلام بلا دنس و لا عيب . و احسبوا أناة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25326817"/>
      </p:ext>
    </p:extLst>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7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ربنا خلاصاً كما كتب إليكم أيضاً أخونا الحبيب بولس على حسب الحكمة التي أوتيها . كما في رسائله كُلها أيضاً مُتكلماً فيها على هذه الأمور ، إلا أن فيها أشياءً </a:t>
            </a:r>
          </a:p>
        </p:txBody>
      </p:sp>
    </p:spTree>
  </p:cSld>
  <p:clrMapOvr>
    <a:masterClrMapping/>
  </p:clrMapOvr>
  <p:transition spd="slow"/>
</p:sld>
</file>

<file path=ppt/slides/slide20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C62745-D008-4067-B5A9-6F85D94631D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صعبة الفهم يُحرّفها الذين لا علم عندهم و لا رسوخ كما يفعلون في سائر الكتابات لهلاك نفوسهم . فأنتم إذن  أيها الأحباء إذ قد سبقتم فعلمتم فتحفظوا لئلا تنقادوا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09926091"/>
      </p:ext>
    </p:extLst>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BD2CEA-B377-4FB9-98FE-5D4C15B89FF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بضلال الفُجار فتسقطوا عن ثباتكم فأنموا في النعمةِ و في معرفة ربنا و مخلصنا يسوع المسيح له المجد الآن و إلى يوم الأبد آمين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31661174"/>
      </p:ext>
    </p:extLst>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(19:26-الخ ، 1:27-8)</a:t>
            </a:r>
          </a:p>
        </p:txBody>
      </p:sp>
      <p:sp>
        <p:nvSpPr>
          <p:cNvPr id="614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فمن ثم أيها الملك اغريباس لم أكن مُعانداً للرؤيا السماوية بل بشرت أولاً الذين في دمشق و أورشليم و أرضِ اليهوديةِ كلها ثم الأمم أيضاً بأن يتوبوا و يرجعوا إلى </a:t>
            </a:r>
          </a:p>
        </p:txBody>
      </p:sp>
    </p:spTree>
  </p:cSld>
  <p:clrMapOvr>
    <a:masterClrMapping/>
  </p:clrMapOvr>
  <p:transition spd="slow"/>
</p:sld>
</file>

<file path=ppt/slides/slide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7BA3A8F-2F2B-4AB7-9928-0710A5047A6B}"/>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وفى المودَّة الأخويَّة محبَّة. لأن هذه إذا كانت فيكم وكثُرت، تُصَيِّركُمْ غير مُتكاسلين ولا غير مُثمرين في معرفة ربِّنا يسوع المسيح. لأن الذي ليس عنده هذه، فهو أعمى قصير البَصر، وقد</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نسيَ تطهير خطاياه السَّالفة.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83390973"/>
      </p:ext>
    </p:extLst>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338DCF-F35D-4351-A18C-BDE730457A5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عاملين أعمالاً تليق بالتوبةِ . و لذلك امسكني اليهود في الهيكل و حاولوا أن يقتلوني . لكني حصلت على عون من الله فبقيت إلى هذا اليوم شاهداً للصغير 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749841"/>
      </p:ext>
    </p:extLst>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022F4B6-BBFC-4E50-BAB2-50CDBF080A55}"/>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الكبير . لا أقول شيئاً غير ما قال الأنبياء و موسى أنه سيكون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17960437"/>
      </p:ext>
    </p:extLst>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2466"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من أن المسيح سيتألم و يكون أول من قام من بين الأموات فيبشر بالنور للشعب و الأمم . و بينما هو محتج بدلك قال فستوس بصوتٍ عظيم قد </a:t>
            </a:r>
          </a:p>
        </p:txBody>
      </p:sp>
    </p:spTree>
  </p:cSld>
  <p:clrMapOvr>
    <a:masterClrMapping/>
  </p:clrMapOvr>
  <p:transition spd="slow"/>
</p:sld>
</file>

<file path=ppt/slides/slide20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B3BC0B-885A-4599-B9A1-10B449260E0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جننت يا بولس إن كثرة الدروس تصير بك إلى الجنون. فقال إني لست بهذا الجنون يا فستوس العزيز و لكني أنطق بأقوال الحق و الحكمةِ. و الملك الذي أنا بين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50981785"/>
      </p:ext>
    </p:extLst>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761D3D-7B30-46AA-A9EA-A0ED5914B42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يديهِ أتكلم بجرأة ، هو عارفُ بهذه الأمور و لا أظنُ أن يُخفى عليه شيء منها . لأن ذلك لم يحدث في زاوية. هل تؤمنُ بالأنبياءِ أيها الملك اغريباس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77330457"/>
      </p:ext>
    </p:extLst>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1375636-D863-4A8E-A0DD-2D021D65B67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أنا أعلم أنك تؤمنُ بهم. فقال اغريباس لبولس أنك</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15924893"/>
      </p:ext>
    </p:extLst>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بقليل تقنعني أن أصير مسيحياً. قال بولس إني أتمنى أمام الله لك بل لجميع الذين يسمعونني لو أنهم يصيرون اليوم بقليل كان أو بكثير على ما أنا عليه ما </a:t>
            </a:r>
          </a:p>
        </p:txBody>
      </p:sp>
    </p:spTree>
  </p:cSld>
  <p:clrMapOvr>
    <a:masterClrMapping/>
  </p:clrMapOvr>
  <p:transition spd="slow"/>
</p:sld>
</file>

<file path=ppt/slides/slide20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1D27E1-93A3-4868-8745-DE950159061E}"/>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خلا هذه القيود. فنهض الملك و الوالي و برنيكي و الجالسون معهم . و فيما هم مُنصرفون تحادثوا فيما بينهم قائلين إن هذا الرجل لم يصنع شيئاً يستوجبُ الموت أو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04645205"/>
      </p:ext>
    </p:extLst>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CB54F6-DCD5-47C4-AA94-6B6B2C553157}"/>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القيود . فقال اغريباس لفستوس كان يُمكن أن يُطلق هذا الرجل لو لم يكن قد رفع دعواه إلى قيصر . و لما حكم أن نقلع إلى إيطالية اُسلم بولس 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47032775"/>
      </p:ext>
    </p:extLst>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081E47-D02A-4A09-AEBE-2D6AE6000D4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أسرى آخرون إلى قائد مئةِ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03781292"/>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32586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لذلك أيُّها الإخوة اجتهدوا بالأحرى أن تجعلوا دعوتكم واختياركم ثَابِتَيْن. فإنكم إذا فعلتم ذلك لن تَزِلُّوا أبداً. لأنه هكذا تُمنحون بغنى دخول ملكوت ربِّنا ومُخلِّصنا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يسوع المسيح الأبديِّ.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79428762"/>
      </p:ext>
    </p:extLst>
  </p:cSld>
  <p:clrMapOvr>
    <a:masterClrMapping/>
  </p:clrMapOvr>
  <p:transition spd="slow"/>
</p:sld>
</file>

<file path=ppt/slides/slide20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451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أسمه يوليوس من فرقة أوغسطس . فركبنا سفينة من ادراميتنية مُزمعة أن تسير بقرب سواحل آسيا و أقلعنا و كان معنا ارسترخس رجل مكدوني من تسالونيكي . و في اليوم </a:t>
            </a:r>
          </a:p>
        </p:txBody>
      </p:sp>
    </p:spTree>
  </p:cSld>
  <p:clrMapOvr>
    <a:masterClrMapping/>
  </p:clrMapOvr>
  <p:transition spd="slow"/>
</p:sld>
</file>

<file path=ppt/slides/slide20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038707-6854-4181-B4B9-51FD492D9816}"/>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الآخر وصلنا إلى صيدا فعامل يوليوس بولس برفق و أذن له أن يذهبَ إلى أصدقائهِ ليحصل على عناية منهم . و لما أقلعنا من هناك و سرنا فيما  تحت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02823932"/>
      </p:ext>
    </p:extLst>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4167DC-3C85-4C70-A52E-8C3A035BC3D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قبرس لان الرياح كانت مُضادة و بعدما أن عبرنا بحر  كيليكية و بمفيلية جئنا إلى ميرا في ليكية . و هناك وَجد قائدُ المئةِ سفينة من الأسكندرية سائرة إلى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43904831"/>
      </p:ext>
    </p:extLst>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9F8D484-F67C-4BB7-BF32-49B188D23F8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ايطاليا فأدخلنا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31216231"/>
      </p:ext>
    </p:extLst>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553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إليهما فسرنا سيراً بطيئاً أياماً كثيرة و بالجهد بلغنا قبالة كنيدس لان الريح كانت تمنعنا فسرنا فيما تحت كريت قبالة سلمونة . و لما تجاوزناها بالجهدِ انتهينا إلى مَوضع </a:t>
            </a:r>
          </a:p>
        </p:txBody>
      </p:sp>
    </p:spTree>
  </p:cSld>
  <p:clrMapOvr>
    <a:masterClrMapping/>
  </p:clrMapOvr>
  <p:transition spd="slow"/>
</p:sld>
</file>

<file path=ppt/slides/slide20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18DC1AD-F106-4391-B08F-DB283F9797C5}"/>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يُسمى " المواني الحسنة " التي بقربها مدينة لاسية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27185701"/>
      </p:ext>
    </p:extLst>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9" name="Title 1"/>
          <p:cNvSpPr txBox="1">
            <a:spLocks/>
          </p:cNvSpPr>
          <p:nvPr/>
        </p:nvSpPr>
        <p:spPr bwMode="auto">
          <a:xfrm>
            <a:off x="519860" y="428205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(5:33 – 6)</a:t>
            </a:r>
          </a:p>
        </p:txBody>
      </p:sp>
      <p:sp>
        <p:nvSpPr>
          <p:cNvPr id="24581" name="Content Placeholder 3"/>
          <p:cNvSpPr txBox="1">
            <a:spLocks/>
          </p:cNvSpPr>
          <p:nvPr/>
        </p:nvSpPr>
        <p:spPr bwMode="auto">
          <a:xfrm>
            <a:off x="396689" y="5057507"/>
            <a:ext cx="8305800" cy="1800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الربُ يُحبُ الرحمة و الحكمَ . امتلأت الأرض من رحمةِ الربِ . بكلمةِ الربِ تشددت السموات . وبروح فيهِ كل قواتها .</a:t>
            </a:r>
            <a:endParaRPr kumimoji="0" lang="ar-SA"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0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( 1:5 -18)</a:t>
            </a:r>
          </a:p>
        </p:txBody>
      </p:sp>
      <p:sp>
        <p:nvSpPr>
          <p:cNvPr id="2560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بعد هذا كان عيدُ لليهودِ فصعدَ يسوعُ إلى أورشليم . و إنَّ في أورشليم عندَ بابِ الضأنِ بركة تُسمى بالعبرانية بيتُ حسدا لها خمسة أروقةٍ . و كان مُضطجعاً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0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77B1B2-7529-458C-811B-E6558805D6B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هناك جُمهُورُ كثيرُ من المرضى من عميان و عرج و يابسي الأعضاءِ ينتظرُون تحريكَ الماءِ . و كان ملاك الرب ينزل أحياناً في البركة و</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يُحركُ الماء فالذي كان ينزلُ أولاً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66545704"/>
      </p:ext>
    </p:extLst>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A0A01A-07AC-41AD-980F-CC74EF11E36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بعدَ تحريكِ الماءِ كان يبرأ من كل مرض مسهُ . و كان هناكَ رجلُ سقيمُ منذ ثمان و ثلاثين سنة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36469992"/>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( 10 : 9 ـ 20 )</a:t>
            </a:r>
          </a:p>
        </p:txBody>
      </p:sp>
      <p:sp>
        <p:nvSpPr>
          <p:cNvPr id="10243" name="Content Placeholder 3"/>
          <p:cNvSpPr txBox="1">
            <a:spLocks/>
          </p:cNvSpPr>
          <p:nvPr/>
        </p:nvSpPr>
        <p:spPr bwMode="auto">
          <a:xfrm>
            <a:off x="-35859" y="4572000"/>
            <a:ext cx="9144000"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وفى الغد فبينما هم سائرون في الطريق وقد قربوا من المدينة، صَعِد بطرس على السَّطح ليُصلِّي نحو السَّاعة السَّادسة. فجاع وأراد أن يأكل. وبينما هم يُهيِّئون له وقع عليه سبات، </a:t>
            </a: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فرأى السَّماء مفتوحة، وإناء نازلاً عليه مثل مُلاءَةٍ عظيمةٍ مربوطةٍ بأربعةِ أطرافٍ. </a:t>
            </a:r>
            <a:endParaRPr kumimoji="0" lang="ar-EG" sz="3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87151005"/>
      </p:ext>
    </p:extLst>
  </p:cSld>
  <p:clrMapOvr>
    <a:masterClrMapping/>
  </p:clrMapOvr>
  <p:transition spd="slow"/>
</p:sld>
</file>

<file path=ppt/slides/slide20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نظر يسوعُ هذا مُلقى و عَلم أن له زماناً كثيراً . فقال له أتحب أن تبرأ . فأجاب السقيمُ يا رب ليس لي إنسانُ إذا تحركَ الماءُ يُلقيني في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0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641FA2-3347-452C-A3E2-91386E72C49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البركةِ بل بينما أكون مُتقدماً ينزلُ قبلي آخرُ . فقال له يسوعُ : قم احمل سريرك و امش و كان ذلك اليوم سبتاً . فقال اليهودُ للذي شُفي أنه سبتِ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78551880"/>
      </p:ext>
    </p:extLst>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6B7CA9-DEC8-4E03-97B1-5F363A4C801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فلا يحلُ لك أن تحملَ سريرك. فأجابهم إن الذي أبرأني هو قال لي احمل سريرك و امش . فسألوه مَن الرجل الذي قال لك احمل سريرك وامش و كان الذي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6961961"/>
      </p:ext>
    </p:extLst>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76A7B8-4C35-4A5B-87F2-7DA65E89CB8C}"/>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شُفي لم يعلمْ من هو . لأن يسوعَ كان قد اعتزلَ عن الجمع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45519138"/>
      </p:ext>
    </p:extLst>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الذي في ذلك المكان. بعد ذلك وَجده يسوعُ في الهيكل فقال له ها أنك قد عُفيتَ ، فلا تخطئ بعد لئلا يُصيبك أعظم. فذهب ذلك الرجل وأخبرَ اليهودَ أن يسوعَ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0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1DA9DA-4F16-4E0C-AEB7-F4E2C9A3D2E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الذي أبرأه . و لهذا كان اليهودُ يضطهدونَ يسوعَ لأنه صنع هذا في السبت . فأجابهم يسوعُ إن أبي حتى الآن يعملُ و أنا أيضاً اعمل . فأزداد اليهودُ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42989522"/>
      </p:ext>
    </p:extLst>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E38EF9-164A-4478-BF9F-0811538864E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لأجل هذا طلباً لقتله ليس لأنه كان ينقض السبتَ فقط بل أيضاً لأنه كان يقول أن الله أبوه مساوياً نفسه بالله.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93058761"/>
      </p:ext>
    </p:extLst>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0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2034" name="Title 1"/>
          <p:cNvSpPr>
            <a:spLocks noGrp="1"/>
          </p:cNvSpPr>
          <p:nvPr>
            <p:ph type="title"/>
          </p:nvPr>
        </p:nvSpPr>
        <p:spPr bwMode="auto">
          <a:xfrm>
            <a:off x="-2057400" y="19050"/>
            <a:ext cx="2057400" cy="2266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مساء الاحد الخامس</a:t>
            </a:r>
            <a:endParaRPr lang="en-US" sz="3600" b="1" dirty="0">
              <a:solidFill>
                <a:schemeClr val="bg1"/>
              </a:solidFill>
            </a:endParaRPr>
          </a:p>
        </p:txBody>
      </p:sp>
      <p:sp>
        <p:nvSpPr>
          <p:cNvPr id="172035" name="Title 1"/>
          <p:cNvSpPr txBox="1">
            <a:spLocks/>
          </p:cNvSpPr>
          <p:nvPr/>
        </p:nvSpPr>
        <p:spPr bwMode="auto">
          <a:xfrm>
            <a:off x="0" y="365218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(141 : 1)</a:t>
            </a:r>
          </a:p>
        </p:txBody>
      </p:sp>
      <p:sp>
        <p:nvSpPr>
          <p:cNvPr id="172037"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EG" sz="5200" b="1" dirty="0">
                <a:solidFill>
                  <a:srgbClr val="FFFFFF"/>
                </a:solidFill>
                <a:latin typeface="Times New Roman" panose="02020603050405020304" pitchFamily="18" charset="0"/>
                <a:cs typeface="Times New Roman" panose="02020603050405020304" pitchFamily="18" charset="0"/>
              </a:rPr>
              <a:t>بصوتي إلى الرب هتفت، بصوتي إلى الرب تضرعت أسكب أمامه توسلي وحزني قدامه أفرغ.</a:t>
            </a:r>
          </a:p>
        </p:txBody>
      </p:sp>
    </p:spTree>
  </p:cSld>
  <p:clrMapOvr>
    <a:masterClrMapping/>
  </p:clrMapOvr>
  <p:transition spd="slow"/>
</p:sld>
</file>

<file path=ppt/slides/slide20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3058"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معلمنا متى (9 : 1 - 8)</a:t>
            </a:r>
          </a:p>
        </p:txBody>
      </p:sp>
      <p:sp>
        <p:nvSpPr>
          <p:cNvPr id="17306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فركب السفينة وجاء إلى العبر وأتى إلى مدينته.  فقدموا إليه مخلعًا مطروحًا على سريرٍ. فلما رأى  يسوع إيمانهم قال للمخلع: "ثق يا بني. مغفورةٌ لك  خطاياك". فقال قومٌ من الكتبة في أنفسهم: "هذا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4BD88A-C0B1-4D74-B6A8-13949E056209}"/>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وكان فيها من كل ذوات الأربع ودبابات الأرض وطيور السَّماء. وصار إليهِ ٌ يقول: " قُم يا بطرس، اذبح وكُلْ ". فقال بطرس: " حاشا ياربُّ،</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فإني لم آكل شيئاً قطُّ نجساً أو دنساً ". فصار إليه أيضاً ٌ ثانيةً: " ما طهَّره اللَّه لا تُدنِّسهُ أنت! ".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99556428"/>
      </p:ext>
    </p:extLst>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47BAEE-2BBE-49A1-AA5D-76F2E6EE836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يجدف!". وعلم يسوع أفكارهم، فقال لهم: "لماذا  تفكرون بالشر في قلوبكم؟ أيما أيسر، أن يقال:  مغفورةٌ لك خطاياك، أم أن يقال: قم وامش؟ ولكن  لكي تعلموا أن لابن الإنسان سلطانًا على الأرض أن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2651353"/>
      </p:ext>
    </p:extLst>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03E840-9B08-4399-80F4-3D9B5DD0AA6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يغفر الخطايا". حينئذٍ قال للمخلع: "قم احمل  سريرك واذهب إلى بيتك". فقام ومضى إلى بيته.  فلما رأى الجموع خافوا ومجدوا الله الذي أعطى  الناس سلطانًا مثل هذا.</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101116304"/>
      </p:ext>
    </p:extLst>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0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6 الاثنين</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( 8: 1 ـ 11 )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ألعل الحكمة لا تنادي؟ والفطنة لا تطلق صوتها؟  إنها واقفة في رؤوس المشارف، على الطريق وفي  وسط المسالك بجانب الأبواب، عند ثغر المدينة، في  مدخل المنافذ تجهر: " إياكم أيها الناس أنادي،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90641260"/>
      </p:ext>
    </p:extLst>
  </p:cSld>
  <p:clrMapOvr>
    <a:masterClrMapping/>
  </p:clrMapOvr>
  <p:transition spd="slow"/>
</p:sld>
</file>

<file path=ppt/slides/slide20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383C4E-F117-423D-BC58-677ADD1702B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وإلى بني البشر أوجه صوتي. افهموا الدهاء أيها  الأغرار، افطنوا أيها الجهال في قلوبكم إسمعوا  فإني أنطق بعظائم، وافتتاح شفتي استقامة؛ لأن  حنكي يهذ بالحق، وشفتي تمقتان النفاق. كل أقوال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3580468"/>
      </p:ext>
    </p:extLst>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5510244-C82F-4EF4-9894-B0A479D8896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فمي عدل ليس فيها التواء ولا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87410438"/>
      </p:ext>
    </p:extLst>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عوج كلها سداد عند الفطن، واستقامة عند الذين  أدركوا العلم. اختاروا تأديبي لا الفضة، وفضلوا  العلم على الذهب المنتقى فإن الحكمة خير من  اللآلئ، وكل النفائس لا تساويها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23423437"/>
      </p:ext>
    </p:extLst>
  </p:cSld>
  <p:clrMapOvr>
    <a:masterClrMapping/>
  </p:clrMapOvr>
  <p:transition spd="slow"/>
</p:sld>
</file>

<file path=ppt/slides/slide20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( 43: 10 ـ 28 )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أنتم شهودي، يقول الرب، وعبدي الذي اخترته،  لكي تعلموا وتؤمنوا بي وتفهموا أني أنا هو لم يكن  إله قبلي ولا يكون بعدي. أنا أنـا الرب، ولا مخلص  غيري إني أخبرت وخلصت وأسمعت وليس فيكم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89844358"/>
      </p:ext>
    </p:extLst>
  </p:cSld>
  <p:clrMapOvr>
    <a:masterClrMapping/>
  </p:clrMapOvr>
  <p:transition spd="slow"/>
</p:sld>
</file>

<file path=ppt/slides/slide20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5AC61B-00B6-40A0-97B9-7BBC2024CF5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غريب. وأنتم شهودي، يقول الرب، وأنا الله. ومنذ  البدء أنا هو، ولا منقذ من يدي. أفعل، ومن يرد؟  هكذا قال الرب فاديكم إله إسرائيل: إني لأجلكم  أرسلت إلى بابل وأهبطت جميع أركانهم والكلدانيين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36383122"/>
      </p:ext>
    </p:extLst>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CDE16C-0F16-4769-940D-EC25FC0F31D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سفن هتافهم. أنا الرب قدوسكم، خالق إسرائيل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87003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بالرسالة لست أندم، وإن كنت قد ندمت لكوني أرى أن تلك الرسالة قد أحزنتكم ولو حينا يسيرا الآن أنا أفرح لا لأنكم حزنتم، بل لأن حزنكم أقبل بكم إلى التوبة. فإنكم حزنتم بحسب رضا الله لكي لا ينالكم</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7049331"/>
      </p:ext>
    </p:extLst>
  </p:cSld>
  <p:clrMapOvr>
    <a:masterClrMapping/>
  </p:clrMapOvr>
  <p:transition spd="slow"/>
</p:sld>
</file>

<file path=ppt/slides/slide2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هذا على ثلاث مرَّاتٍ، ثم رُفِعَ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الإناء إلى السَّماء. وبينما كان بطرس مفكراً فى نفسه: ما عسى أن تكون هذه الرُّؤيا التي رآها؟، وإذا بالرِّجال المرسلين من قِبَل كرنيليوس، قد سألوا عن بيت سمعان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67558337"/>
      </p:ext>
    </p:extLst>
  </p:cSld>
  <p:clrMapOvr>
    <a:masterClrMapping/>
  </p:clrMapOvr>
  <p:transition spd="slow"/>
</p:sld>
</file>

<file path=ppt/slides/slide21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وملككم. هكذا قال الرب الناهج في البحر طريقا وفي  المياه الطاغية مسلكا. المخرج العجلة والفرس،  والعسكر وأولي البأس فيضطجعون جميعا ولا  يقومون. قد خمدوا، وكزبالة انطفأوا. لا تتذكروا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07372083"/>
      </p:ext>
    </p:extLst>
  </p:cSld>
  <p:clrMapOvr>
    <a:masterClrMapping/>
  </p:clrMapOvr>
  <p:transition spd="slow"/>
</p:sld>
</file>

<file path=ppt/slides/slide21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4F9487-1E77-4E7E-B5BF-A55DA70FA31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الأوائل، ولا تتأملوا القدائم. هأنـذا آتي بالجديد.  فينشأ الآن. أفلا تعرفونه؟ أجعل في البرية طريقا،  وفي القفر أنهارا. يمجدني وحش الصحراء، بنات  آوى وبنات النعام، لأني أجعل مياها في البرية،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02372897"/>
      </p:ext>
    </p:extLst>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4C5C35-9ABF-47EC-A350-DED650FF476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وأنهارا في القفر، لأسقي شعبي المختار الشعب  الذي جبلته لي فهم. يحدثون بحمدي. لكنك لم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75525787"/>
      </p:ext>
    </p:extLst>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تدعني يا يعقوب، وسئمتني يا إسرائيل. لم تأتني  بشاة محرقاتك، ولم تكرمني بذبائحك. وأنا لم  أستعبدك بتقدمة ولا أسأمتك بلبان. لم تستر لي  قصب ذريرة بالفضة، ولم تروني من شحم ذبائحك.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11267" name="TextBox 1"/>
          <p:cNvSpPr txBox="1">
            <a:spLocks noChangeArrowheads="1"/>
          </p:cNvSpPr>
          <p:nvPr/>
        </p:nvSpPr>
        <p:spPr bwMode="auto">
          <a:xfrm>
            <a:off x="0" y="6211669"/>
            <a:ext cx="152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altLang="en-US" sz="3600" b="1" i="1" dirty="0">
                <a:solidFill>
                  <a:srgbClr val="FFC000"/>
                </a:solidFill>
                <a:latin typeface="Times New Roman (Headings)"/>
                <a:cs typeface="Times New Roman" panose="02020603050405020304" pitchFamily="18" charset="0"/>
              </a:rPr>
              <a:t>مجدا...</a:t>
            </a:r>
            <a:endParaRPr lang="en-US" altLang="en-US" sz="3600" b="1" i="1" dirty="0">
              <a:solidFill>
                <a:srgbClr val="FFC000"/>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34761216"/>
      </p:ext>
    </p:extLst>
  </p:cSld>
  <p:clrMapOvr>
    <a:masterClrMapping/>
  </p:clrMapOvr>
  <p:transition spd="slow"/>
</p:sld>
</file>

<file path=ppt/slides/slide2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C69EB7-E690-4849-BBAE-19AECAB4C6C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بل أنت استعبدتني بخطاياك وأسأمتني بآثامك. أنا  أنا الماحي معاصيك لأجلي، وخطاياك لا أذكرها.  ذكرني فتتحاكم معا وأين أنت لكي تبرر نفسك. أبوك  الأول خطئ، ووسطاؤك عصوني. فسلمت رؤساء</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75454109"/>
      </p:ext>
    </p:extLst>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002B508-1A3B-4D5C-A544-D11A1D981FE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القدس للابتذال، ويعقوب للإبسال، وإسرائيل  للشتائم.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40078264"/>
      </p:ext>
    </p:extLst>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( 32: 6 ـ 16 )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وأجاب أليهو بن برخئيل البوزي وقال: إني صغير  في الأيام وأنتم شيوخ، لذلك احتشمت وهبت أن  أبدي لديكم علمي. وقلت: إن السن تنطق وكثرة  السنين تفيد الحكمة لكن في البشر روحا، ونسمة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740590892"/>
      </p:ext>
    </p:extLst>
  </p:cSld>
  <p:clrMapOvr>
    <a:masterClrMapping/>
  </p:clrMapOvr>
  <p:transition spd="slow"/>
</p:sld>
</file>

<file path=ppt/slides/slide21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0ADDF2F-64EA-4523-8847-7122708D705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القدير تفقههم. ليس المسنون هم الحكماء، ولا  الشيوخ هم المتفقهون في القضاء. لذلك قلت:  اسمعوا لي. فأبدي أنا أيضا علمي. فإني قد تأنيت  لأقوالكم وأصغيت لحججكم مدة بحثكم بالكلام. وفي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81961863"/>
      </p:ext>
    </p:extLst>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B9C39B4-AA74-4D60-98FB-C2CD1271AF9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ذلك تبصرت فإذ ليس فيكم من حاجج أيوب، مجيبا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69272109"/>
      </p:ext>
    </p:extLst>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كلامه. لا تقولوا: إننا قد أصبنا الحكمة إنما الله  ضاربه لا الإنسان. أما أنا فلم يوجه إلي كلامه فلا  أجيبه إجابتكم. لقد تحيروا ولم يجيبوا وقد سلبوا  النطق. فتربصت حتى لم يتكلموا وتوقفوا، فلم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44383619"/>
      </p:ext>
    </p:extLst>
  </p:cSld>
  <p:clrMapOvr>
    <a:masterClrMapping/>
  </p:clrMapOvr>
  <p:transition spd="slow"/>
</p:sld>
</file>

<file path=ppt/slides/slide2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E2FC34-2BBA-4C98-8147-AA163663DE59}"/>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ووقفوا على البـاب ونادوا واستخبروا: هل سمعان المُلقَّب بطرس نازلٌ هنا؟ وفيما كان بطرس مفكراً فى الرُّؤيا، قال له الرُّوح: " هوذا ثلاثة رجال يطلبونك. فقُم انزل وانطلق</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معهم غير مرتابٍ لأنِّى أنا أرسلتُهُم " </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8520415"/>
      </p:ext>
    </p:extLst>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3A909D-5BEA-4660-960C-9A8D23F22318}"/>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يجيبوا من بعد.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27523388"/>
      </p:ext>
    </p:extLst>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( 37 : 9 )</a:t>
            </a:r>
          </a:p>
        </p:txBody>
      </p:sp>
      <p:sp>
        <p:nvSpPr>
          <p:cNvPr id="2053" name="Content Placeholder 3"/>
          <p:cNvSpPr txBox="1">
            <a:spLocks/>
          </p:cNvSpPr>
          <p:nvPr/>
        </p:nvSpPr>
        <p:spPr bwMode="auto">
          <a:xfrm>
            <a:off x="0" y="4632067"/>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6000" b="1" dirty="0">
                <a:solidFill>
                  <a:srgbClr val="FFFFFF"/>
                </a:solidFill>
                <a:latin typeface="Times New Roman (Headings)"/>
                <a:cs typeface="Times New Roman" panose="02020603050405020304" pitchFamily="18" charset="0"/>
              </a:rPr>
              <a:t>أمامك هي، كل شهوتي، وتنهدي، عنك لم يخف.</a:t>
            </a:r>
          </a:p>
        </p:txBody>
      </p:sp>
    </p:spTree>
    <p:extLst>
      <p:ext uri="{BB962C8B-B14F-4D97-AF65-F5344CB8AC3E}">
        <p14:creationId xmlns:p14="http://schemas.microsoft.com/office/powerpoint/2010/main" val="2434803778"/>
      </p:ext>
    </p:extLst>
  </p:cSld>
  <p:clrMapOvr>
    <a:masterClrMapping/>
  </p:clrMapOvr>
  <p:transition spd="slow"/>
</p:sld>
</file>

<file path=ppt/slides/slide2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( 12 : 1 ـ 12 )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وجعل يكلمهم بأمثال قائلا: " غرس رجل كرما  وحوطه بسياج، وحفر معصرة، وبنى برجا، وسلمه  إلى كرامين وسافر. وعند أوان الثمر، أرسل إلى  الكرامين عبدا ليأخذ من الكرامين من ثمار الكرم،</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87934617"/>
      </p:ext>
    </p:extLst>
  </p:cSld>
  <p:clrMapOvr>
    <a:masterClrMapping/>
  </p:clrMapOvr>
  <p:transition spd="slow"/>
</p:sld>
</file>

<file path=ppt/slides/slide21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8302D1-CEFF-4E6E-AA0E-4397682D497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فأخذوه وجلدوه وأرسلوه فارغا. فعاد وأرسل إليهم  عبدا آخر، فشجوا رأسه وأهانوه. وأرسل أيضا  آخر، فقتلوه. ثم أرسل كثيرين آخرين، فجلدوا بعضا  وقتلوا بعضا فإذ كان له أيضا ابن وحيد محبوب،</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474435538"/>
      </p:ext>
    </p:extLst>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31FA53-96D8-4BCA-8352-7AC85E73C0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أرسله إليهم أخيرا، قائلا: لعلهم يهابون ابني أما  الكرامون فقالوا فيما بينهم: هذا هو الوارث هلموا  نقتله فيصير الميراث لنا! فأخذوه وقتلوه وطرحوه  خارج الكرم. فماذا يفعل رب الكرم؟ إنه يأتي ويهلك</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401991828"/>
      </p:ext>
    </p:extLst>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719D4CE-77D5-43CC-AEB7-0CD991AE785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الكرامين، ويدفع الكرم إلى آخرين. أما قرأتم هذا  المكتوب: إن الحجر الذي رذله البناؤون، هو صار  رأس الزاوية؟ من قبل الرب كان ذلك، وهو عجيب  في أعيننا! ". فهموا أن يمسكوه، ولكنهم خافوا من</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905886333"/>
      </p:ext>
    </p:extLst>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97B3E4-8246-48DC-A6E4-3A8F4C1EACF2}"/>
              </a:ext>
            </a:extLst>
          </p:cNvPr>
          <p:cNvSpPr txBox="1"/>
          <p:nvPr/>
        </p:nvSpPr>
        <p:spPr>
          <a:xfrm>
            <a:off x="0" y="4381500"/>
            <a:ext cx="9144000" cy="1754326"/>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الجمع، لأنهم علموا أنه قال المثل عليهم. فتركوه ومضوا.</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483426724"/>
      </p:ext>
    </p:extLst>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7761138"/>
      </p:ext>
    </p:extLst>
  </p:cSld>
  <p:clrMapOvr>
    <a:masterClrMapping/>
  </p:clrMapOvr>
  <p:transition advClick="0" advTm="0"/>
</p:sld>
</file>

<file path=ppt/slides/slide21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6</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تسالونيكي ( 4 : 1 ـ 18 )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وبعد فإنَّنا نسألكُم أيُّها الإخوة ونطلُبُ إليكُم في الربِّ يسوع، أنَّكُم كما تسلَّمتُم مِنَّا كيف ينبغي لكُم أن تسلُكُوا وتُرضُوا اللَّهَ، كذلك تسلُكُون حتى تزدادُوا أكثر فأكثر. فإنَّكُم تعلمُون أيَّة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74844722"/>
      </p:ext>
    </p:extLst>
  </p:cSld>
  <p:clrMapOvr>
    <a:masterClrMapping/>
  </p:clrMapOvr>
  <p:transition spd="slow"/>
</p:sld>
</file>

<file path=ppt/slides/slide21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E6A35B-C8E4-4E0F-B583-75F3076C0FD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وصايا سلمناكُم بالربِّ يسوع. لأنَّ هذه هي إرادةُ اللَّه: قداستُكُم. بأن تحفظوا أنفسكُم مِن الزِّنى، وأن يعرف كُلُّ واحدٍ مِنكُم أن يقتني إناءهُ في القداسة والكرامة، لا في هوى شهوة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53420682"/>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42271"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( 24 : 18 ، 15 )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احفظ نفسي ونجني، لا أخزى لأنِّي عليك توكلت. انظر إليَّ وارحمني.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72867082"/>
      </p:ext>
    </p:extLst>
  </p:cSld>
  <p:clrMapOvr>
    <a:masterClrMapping/>
  </p:clrMapOvr>
  <p:transition spd="slow"/>
</p:sld>
</file>

<file path=ppt/slides/slide21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DF3B52-71C0-48F0-B3FF-AB78A45C1F0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كالأُمم الذين لا يعرفُون اللَّهَ. أن 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59808781"/>
      </p:ext>
    </p:extLst>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يتطاولَ أحدٌ ويطمعَ على أخيهِ في هذا الأمر، لأنَّ الربَّ مُنتقمٌ عن هذه الأشياء كُلِّها كما قُلنا لكُم مِن قبل وشهدنا. لأنَّ اللَّهَ لم يدعُنا للنَّجاسةِ بل في القداسةِ.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14845845"/>
      </p:ext>
    </p:extLst>
  </p:cSld>
  <p:clrMapOvr>
    <a:masterClrMapping/>
  </p:clrMapOvr>
  <p:transition spd="slow"/>
</p:sld>
</file>

<file path=ppt/slides/slide21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AA7A6C9-30D3-48FA-83B5-665B36F836D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إذن مَن يحتقر فلا يحتقر إنساناً، بل اللَّهَ الذي أعطانا أيضاً رُوحهُ القُدُّوسَ. أمَّا المحبَّةُ الأخويَّةُ فلا حاجةَ لكُم أن أكتُب إليكُم عنها، لأنَّكُم أنفُسكُم مُتعلِّمُون مِن اللَّهِ أن يُحبَّ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67967528"/>
      </p:ext>
    </p:extLst>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2119166-C26E-4637-B660-C9B2F24E637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بعضُكُم بعضاً. فإنَّكُم تفعلُون ذلك أيضاً لجميع الإخوة الذين في مكدُونيَّةَ كُلِّها. وإنَّما نسألكُم أيُّها الإخوة أن تزدادُوا أكثر فأكثر، وإن تحبوا الكرامة وتكُونُوا هادئين،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92684272"/>
      </p:ext>
    </p:extLst>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وتُمارسُوا أمُوركُمُ الخاصَّةَ، عاملين بأيديكُم كما أوصيناكُم، لكي تسلُكُوا بلياقةٍ لدى الذين مِن الخارج، ولا تكُون لكُم حاجةٌ إلى أحدٍ. ولا نُريد أيُّها الإخوة أن تجهلُوا مِن جهةِ الرَّاقدينَ، لكي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38194025"/>
      </p:ext>
    </p:extLst>
  </p:cSld>
  <p:clrMapOvr>
    <a:masterClrMapping/>
  </p:clrMapOvr>
  <p:transition spd="slow"/>
</p:sld>
</file>

<file path=ppt/slides/slide21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515533-F963-4D0C-BCCD-FFB94557E2F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تحزنُوا كالباقين الذين لا رجاء لهُم. لأنَّهُ إن كُنَّا نُؤمنُ أنَّ يسوع مات وقام، هكذا أيضاً الرَّاقدين بيسوع، سيُحضرُهُمُ اللَّهُ أيضاً معهُ. فإنَّنا نقُولُ لكُم هذا بكلمةِ الـربِّ: إنَّنا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02205804"/>
      </p:ext>
    </p:extLst>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FCC24C-DFFA-4CF1-ABD6-296D5DF0170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نحنُ الأحياء الباقين إلى مجيء الـربِّ، لا نبلغُ الرَّاقـدين. لأنَّ الربِّ نفسهُ يأمر ب رئيس الملائكة وبُوق اللَّهِ، سينزل مِنَ السَّماء والأمواتُ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3516255"/>
      </p:ext>
    </p:extLst>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في المسيح سيقُومُون أوَّلاً. ثُمَّ نحنُ الأحياء الباقين نُختطف جميعاً معهُم في السُّحُب لنلاقي الربِّ في الهواء، وهكذا نكُونُ مع الربِّ كُلّ حين. لذلك عزُّوا بعضكُم بعضاً بهذا الكلام.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11140588"/>
      </p:ext>
    </p:extLst>
  </p:cSld>
  <p:clrMapOvr>
    <a:masterClrMapping/>
  </p:clrMapOvr>
  <p:transition spd="slow"/>
</p:sld>
</file>

<file path=ppt/slides/slide21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7 ـ 12 )</a:t>
            </a:r>
          </a:p>
        </p:txBody>
      </p:sp>
      <p:sp>
        <p:nvSpPr>
          <p:cNvPr id="5123"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فاخضعُوا إذاً للَّهِ. وقاوِمُوا إبلِيسَ فيَهرُبَ مِنكُمْ. اقتربُوا إلى اللَّهِ فيَقترِبَ إليكُمْ. طَهِّرُوا أيدِيكُمْ أيُّها الخُطاةُ، ونَقُّوا قُلوبَكُم يا ذَوي الرَّأيَينِ. اشقوا ونُوحُوا وابْكُوا. لِيَتَحوَّلْ ضَحِكُكُمْ إلى نوحٍ، وسرُوركُمْ إلى </a:t>
            </a:r>
          </a:p>
        </p:txBody>
      </p:sp>
    </p:spTree>
    <p:extLst>
      <p:ext uri="{BB962C8B-B14F-4D97-AF65-F5344CB8AC3E}">
        <p14:creationId xmlns:p14="http://schemas.microsoft.com/office/powerpoint/2010/main" val="1748057806"/>
      </p:ext>
    </p:extLst>
  </p:cSld>
  <p:clrMapOvr>
    <a:masterClrMapping/>
  </p:clrMapOvr>
  <p:transition spd="slow"/>
</p:sld>
</file>

<file path=ppt/slides/slide21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13C886-2340-4B2C-8A84-AD575DDEA06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t>كآبةٍ. تواضعوا أمام الربِّ فَيَرفَعَكُم. لا يغتاب بَعضُكُمْ بعضاً أيُّها الإخوَةُ فإن الذي يغتاب أخَاهُ ويُدينُ أخاهُ يغتاب النَّاموسَ ويُدينُ النَّاموسَ. فإنْ كُنتَ تَدينُ النَّاموسَ، فَلستَ عَامِلاً بالنَّاموسِ،</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08601148"/>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26894"/>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البشير  ( 6 : 35 ـ 38 )</a:t>
            </a:r>
          </a:p>
        </p:txBody>
      </p:sp>
      <p:sp>
        <p:nvSpPr>
          <p:cNvPr id="3076" name="Content Placeholder 3"/>
          <p:cNvSpPr txBox="1">
            <a:spLocks/>
          </p:cNvSpPr>
          <p:nvPr/>
        </p:nvSpPr>
        <p:spPr bwMode="auto">
          <a:xfrm>
            <a:off x="-7620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 أحبُّوا أعداءكم، وأحسِنوا إليهم واعطوا وأنتم لا ترجون شيئاً، فيكون أجركم كثيراً وتكونوا أبناء العليِّ، لأنَّه صالح على غير الشَّاكرين والأشرار. فكونوا رُحماء كما أن أباكُم أيضاً رحيمٌ. لا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66541417"/>
      </p:ext>
    </p:extLst>
  </p:cSld>
  <p:clrMapOvr>
    <a:masterClrMapping/>
  </p:clrMapOvr>
  <p:transition spd="slow"/>
</p:sld>
</file>

<file path=ppt/slides/slide21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بلْ دَيَّاناً لهُ. واحدٌ هو واضِعُ النَّاموسِ، والدَّيان القادرُ أن يُخَلِّصَ وأن يُهلِكَ. فمَن أنتَ يا مَن تَدينُ قريبُك؟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33717767"/>
      </p:ext>
    </p:extLst>
  </p:cSld>
  <p:clrMapOvr>
    <a:masterClrMapping/>
  </p:clrMapOvr>
  <p:transition spd="slow"/>
</p:sld>
</file>

<file path=ppt/slides/slide21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( 18 : 9 ـ 18 )</a:t>
            </a:r>
          </a:p>
        </p:txBody>
      </p:sp>
      <p:sp>
        <p:nvSpPr>
          <p:cNvPr id="10243"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الربُّ لبولسَ برُؤيا في اللَّيل: " لا تخفْ، بل تكلَّم ولا تسكُت، لأنِّي أنا مَعكَ، ولا يقوم عليك أحدٌ ليُؤذيك، لأنَّ لي في هذه المدينةِ شعباً كثيراً ". فأقام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71569553"/>
      </p:ext>
    </p:extLst>
  </p:cSld>
  <p:clrMapOvr>
    <a:masterClrMapping/>
  </p:clrMapOvr>
  <p:transition spd="slow"/>
</p:sld>
</file>

<file path=ppt/slides/slide21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9BCCD2-D223-4667-A0A5-7716905F3C6F}"/>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سنةً وستَّةَ أشهُرٍ، يُعلِّم بينهُم بكلمةِ اللَّهِ. ولمَّا كانَ غاليونُ يَتولَّى أخائية، جاء اليهودُ معاً على بولُس، وأتوا بهِ إلى كُرسيِّ الولايَةِ قائلينَ: " إنَّ هذا يَستَميلُ النَّاسَ إلى عبادة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52422352"/>
      </p:ext>
    </p:extLst>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3E59F4-CFF5-4812-9DA4-315F6AB83B9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بخلافِ النَّاموسِ ". وإذ همَّ بولُسُ أن يَفتَحَ فاهُ قال غَالِيُونُ لليهودِ:</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74701304"/>
      </p:ext>
    </p:extLst>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 لو كان ظُلماً أو أمراً رَدياً قبيحاً أيُّها اليَهودُ لكُنتُ بِّالحق قد أحتملَتكُم. ولكن إذ كانت مشاجرة مِن أجل كلام، وأسماءٍ، وناموسِكُم، فتُبصِرونَ أنتُم. لأنِّي لا أريدُ أن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55194131"/>
      </p:ext>
    </p:extLst>
  </p:cSld>
  <p:clrMapOvr>
    <a:masterClrMapping/>
  </p:clrMapOvr>
  <p:transition spd="slow"/>
</p:sld>
</file>

<file path=ppt/slides/slide21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122BB1-F06D-42EA-AE43-6F77E3F1CBB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أكونَ قاضِياً لهذِهِ الأُمورِ ". وطرَدَهُم مِن الكُرسيِّ. فأخذَ الجميع سوستانيسَ رئيسَ المجمع، وضَرَبوهُ قُدَّامَ الكُرسيِّ، ولم يَهتمَّ غاليون بشيءٌ مِن ذلكَ. أمَّا بولُس فلبثَ أيضاً أيَّاماً كثيرةً عند الإخوة،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67428558"/>
      </p:ext>
    </p:extLst>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D84423-A337-4BEF-A3F8-44B8995CB3CC}"/>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ثمَّ ودَّعهُم وأقلعَ إلى سوريَّة.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56200430"/>
      </p:ext>
    </p:extLst>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( 34 : 1 ، 2 )</a:t>
            </a:r>
          </a:p>
        </p:txBody>
      </p:sp>
      <p:sp>
        <p:nvSpPr>
          <p:cNvPr id="2053" name="Content Placeholder 3"/>
          <p:cNvSpPr txBox="1">
            <a:spLocks/>
          </p:cNvSpPr>
          <p:nvPr/>
        </p:nvSpPr>
        <p:spPr bwMode="auto">
          <a:xfrm>
            <a:off x="419100" y="54102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دن ياربُّ الذين يظلمُونني، وقَاتل الذين يقاتلُونني. خُذ سلاحاً وتُرساً، وانهضْ إلى معُونتي.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64581996"/>
      </p:ext>
    </p:extLst>
  </p:cSld>
  <p:clrMapOvr>
    <a:masterClrMapping/>
  </p:clrMapOvr>
  <p:transition spd="slow"/>
</p:sld>
</file>

<file path=ppt/slides/slide2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10272"/>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( 13 : 1 ـ 5 )</a:t>
            </a:r>
          </a:p>
        </p:txBody>
      </p:sp>
      <p:sp>
        <p:nvSpPr>
          <p:cNvPr id="3076" name="Content Placeholder 3"/>
          <p:cNvSpPr txBox="1">
            <a:spLocks/>
          </p:cNvSpPr>
          <p:nvPr/>
        </p:nvSpPr>
        <p:spPr bwMode="auto">
          <a:xfrm>
            <a:off x="-4482" y="4241899"/>
            <a:ext cx="9144000" cy="2616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قد أتى إليهِ في ذلك الزمان قومٌ يُخبرونهُ عن الجليليِّين الذين خلطَ بيلاطُس دماءهم بذبائحهم. فأجابَ يسوعُ وقال لهُم: " أتظُنُّون أنَّ هؤُلاء الجليليِّين كانُوا خُطاةً أكثر من سائر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9511884"/>
      </p:ext>
    </p:extLst>
  </p:cSld>
  <p:clrMapOvr>
    <a:masterClrMapping/>
  </p:clrMapOvr>
  <p:transition spd="slow"/>
</p:sld>
</file>

<file path=ppt/slides/slide21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A1B66D6-222B-40B6-8075-0A109C97774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الجليليِّين إذ كابدُوا هذه الآلام؟ أقولُ لكُم: لا! بل إن لم تتُوبُوا فجميعُكُم كذلك تهلكُون. أم تظُنُّون أن الثَّمانيةَ عشرَ إنساناً الذين سقطَ عليهمُ البُرجُ في سلوام فقتلهُم هؤُلاء كانُوا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63623835"/>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D441D0-B95B-4B03-89C9-9AC9BF995EAC}"/>
              </a:ext>
            </a:extLst>
          </p:cNvPr>
          <p:cNvSpPr txBox="1"/>
          <p:nvPr/>
        </p:nvSpPr>
        <p:spPr>
          <a:xfrm>
            <a:off x="-152400" y="4343400"/>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تَدينوا فلا تُدانوا. لا تقضوا على أحدٍ فلا يُقضى عليكم. اغفروا يُغفَر لكم. أَعطوا تُعطَوا، كيلاً جيِّداً مملوءاً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مهزوزاً فائِضاً يُعطُى في أحضانِكُم. لأنَّ الكيل الذي به تَكِيلونَ يُكالُ لكُم.</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70035562"/>
      </p:ext>
    </p:extLst>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8A43B4-3225-424E-B178-9A0C95CF2451}"/>
              </a:ext>
            </a:extLst>
          </p:cNvPr>
          <p:cNvSpPr txBox="1"/>
          <p:nvPr/>
        </p:nvSpPr>
        <p:spPr>
          <a:xfrm>
            <a:off x="0" y="5534561"/>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مُدانين أكثر من سائر النَّاس السَّاكنين في أُورُشليم؟ أقولُ لكُم: لا! بل إن لم تتُوبُوا فجميعُكُم كذلك تهلكُون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73537988"/>
      </p:ext>
    </p:extLst>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013990"/>
      </p:ext>
    </p:extLst>
  </p:cSld>
  <p:clrMapOvr>
    <a:masterClrMapping/>
  </p:clrMapOvr>
  <p:transition advClick="0" advTm="0"/>
</p:sld>
</file>

<file path=ppt/slides/slide2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142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6 الثلاثاء</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( 8: 12 ـ 21 )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أنا الحكمة أساكن الذكاء، وأدرك علم التدابير.  مخافة الرب بغض الشر. الكبرياء والزهو وطريق  السوء وفم الخدائع قد أبغضتها لي المشورة  والرأي. أنا الفطنة. لي الجبروت بي الملوك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30236274"/>
      </p:ext>
    </p:extLst>
  </p:cSld>
  <p:clrMapOvr>
    <a:masterClrMapping/>
  </p:clrMapOvr>
  <p:transition spd="slow"/>
</p:sld>
</file>

<file path=ppt/slides/slide2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CD4590-10AC-4942-934A-35ADF1852FE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يملكون، والعظماء يشترعون ما هو عدل. بي  الرؤساء يرأسون والزعماء، وجميع قضاة الأرض.  أنا أحب الذين يحبونني، والمبتكرون إلي يجدونني.  معي الغنى والمجد، القنية الفاخرة والبر ثمري خير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73349380"/>
      </p:ext>
    </p:extLst>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89D503-24B4-4475-8866-DC42C7ED0DD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الذهب والإبريز، وغلتي أفضل من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59297423"/>
      </p:ext>
    </p:extLst>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الفضة المنتقاة. أسير في سبيل البر في وسط  مسالك العدل، لكي أورث الذين يحبونني الخير  الراهن وأملأ خزائنهم.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08789144"/>
      </p:ext>
    </p:extLst>
  </p:cSld>
  <p:clrMapOvr>
    <a:masterClrMapping/>
  </p:clrMapOvr>
  <p:transition spd="slow"/>
</p:sld>
</file>

<file path=ppt/slides/slide2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( 44: 1 ـ 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والآن اسمع يا يعقوب عبدي، ويا إسرائيل الذي  اخترته. هكذا قال الرب صانعك وجابلك الذي أعانك  من البطن: لا تخف يا يعقوب عبدي، ويا يشورون  الذي اخترته. فإني أفيض المياه على الظمآن،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94859962"/>
      </p:ext>
    </p:extLst>
  </p:cSld>
  <p:clrMapOvr>
    <a:masterClrMapping/>
  </p:clrMapOvr>
  <p:transition spd="slow"/>
</p:sld>
</file>

<file path=ppt/slides/slide2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00425A-6495-4D9A-8417-FF90C21D132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والسيول على اليبس. أفيض روحي على ذريتك  وبركتي على نسلك. فينبتون بين العشب  كالصفصاف على مجاري المياه. هذا يقول: أنا  للرب، وهذا يسمي نفسه باسم يعقوب، وهذا يكتب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94820785"/>
      </p:ext>
    </p:extLst>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A667E38-7B00-4E16-8CE9-E67702C50743}"/>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يده: للرب، ويتلقب بإسرائيل. هكذا قال الرب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88033752"/>
      </p:ext>
    </p:extLst>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ملك إسرائيل وفاديه، رب الجنود: أنا الأول وأنا  الآخر، ولا إله غيري ومن مثلي؟ يدعو، ويخبر  بهذا ويرتب لي منذ أنشأت شعبا قديما. فيخبرهم  بالمستقبل وبما سيأتي لا ترتاعوا ولا تضطربوا ألم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66043123"/>
      </p:ext>
    </p:extLst>
  </p:cSld>
  <p:clrMapOvr>
    <a:masterClrMapping/>
  </p:clrMapOvr>
  <p:transition spd="slow"/>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0084069"/>
      </p:ext>
    </p:extLst>
  </p:cSld>
  <p:clrMapOvr>
    <a:masterClrMapping/>
  </p:clrMapOvr>
  <p:transition advClick="0" advTm="0"/>
</p:sld>
</file>

<file path=ppt/slides/slide21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9EAA26-7280-46D1-9DAE-7052838D56C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أسمعكم من ذلك الوقت وأخبركم؟ أنتم شهودي، هل  من إله غيري؟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61451178"/>
      </p:ext>
    </p:extLst>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(32: 17 ـ 33: 1 ـ 33)</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والآن أجيب أنا أيضا في نوبتي، وأبدي أنا أيضا  رأيي فإني متضلع أقوالا. وروح داخلي يضايقني إن  جوفي كخمر لم تفتح كزقاق جديدة تكاد تنشق.  لأتكلمن فيفرج عني أفتح شفتي وأجيب. لا أحابي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12292924"/>
      </p:ext>
    </p:extLst>
  </p:cSld>
  <p:clrMapOvr>
    <a:masterClrMapping/>
  </p:clrMapOvr>
  <p:transition spd="slow"/>
</p:sld>
</file>

<file path=ppt/slides/slide21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9EF22E1-1F0D-476C-A8CF-0F4C9A8C8CC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إنسانا ولا أطري بشرا. لأني لا أعرف الإطراء. وإلا  فإني عن قليل يذهب بي صانعي. لكن اسمع يا أيوب  أقوالي، وأصغ لكلامي كله. إني فتحت فمي.  ولساني نطق في حنكي إنما كلامي من قلب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17265600"/>
      </p:ext>
    </p:extLst>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A88E8F-F0D6-43CB-BCE6-FF9B6A64B45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مستقيم، وعلم شفتي الذي تنطقان به نقي. روح الله  الذي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13703573"/>
      </p:ext>
    </p:extLst>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هو صنعني ونسمة القدير أحيتني. أجبني إن  استطعت، واسرد أمامي. كن راسخا إنما أنا نظيرك  لدى الله من طين أخذت أنا أيضا. فلا هيبتي تروعك.  ولا جلالي يثقل عليك. إنك قد قلت على مسمعي،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56143088"/>
      </p:ext>
    </p:extLst>
  </p:cSld>
  <p:clrMapOvr>
    <a:masterClrMapping/>
  </p:clrMapOvr>
  <p:transition spd="slow"/>
</p:sld>
</file>

<file path=ppt/slides/slide21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2F0C66-372D-42F4-AA3A-CE3E6B153E4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وقد سمعت ما نطقت به: إني زكي بلا معصية إني  نقي ولا إثم لي وإنما هو يتطلب عللا علي  ويحتسبني عدوا له. يجعل رجلي في مقطرة.  ويرصد جميع سبلي. فأجيبك إنك في هذا غير محق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18757234"/>
      </p:ext>
    </p:extLst>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5624294-8C9F-4280-8734-D3C20F63A33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فإن الله أكبر من الإنسان. فما بالك تخاصمه؟ ألأنه  لا يجيب عن أفعاله بأسرها؟ إن الله يتكلم مرة، ولا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05152790"/>
      </p:ext>
    </p:extLst>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يظهر ثانية. في حلم في رؤيا الليل، حين يقع  السبات على الأنام، وهم نائمون على مضاجعهم  حينئذ يفتح أذان الناس ويختم على إنذارهم،  ليتحول الإنسان عن عمله، ويمحو الكبرياء عن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17555195"/>
      </p:ext>
    </p:extLst>
  </p:cSld>
  <p:clrMapOvr>
    <a:masterClrMapping/>
  </p:clrMapOvr>
  <p:transition spd="slow"/>
</p:sld>
</file>

<file path=ppt/slides/slide21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2169809-1CEC-4ED2-82BD-52FA79539BFE}"/>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الرجل، فيقي نفسه من الفساد وحياته من الزوال  بحربة الموت يؤدب بالألم على مضجعه، ولعظامه  نزاع شديد. تعاف حياته الخبز، ونفسه لذيذ الطعام.  يذوب لحمه عن العيان، وتبرى عظامه حتى 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17021"/>
      </p:ext>
    </p:extLst>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3FA656-7CF6-4119-AAD2-32FCAD26795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ترى، وقد دنت نفسه إلى القبر، وحياته إلى  المماتين إن وجد ملاكا شفيعا له واحدا من بين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82241600"/>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1 الخميس</a:t>
            </a:r>
            <a:endParaRPr lang="en-US" dirty="0">
              <a:latin typeface="Times New Roman (Headings)"/>
            </a:endParaRPr>
          </a:p>
        </p:txBody>
      </p:sp>
      <p:sp>
        <p:nvSpPr>
          <p:cNvPr id="2051" name="Title 1"/>
          <p:cNvSpPr txBox="1">
            <a:spLocks/>
          </p:cNvSpPr>
          <p:nvPr/>
        </p:nvSpPr>
        <p:spPr bwMode="auto">
          <a:xfrm>
            <a:off x="4482"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( 2: 11 ـ 19 )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ويتعالى الرب وحده في ذلك اليوم. لأن يوم رب  الجنود سيأتي على كل متعد ومتعظم، وعلى كل من  استغلى وتشامخ فيذلون، وعلى كل أرز لبنان  المتعالي الشامخ، وعلى كل شجر بلوط باشان،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69171783"/>
      </p:ext>
    </p:extLst>
  </p:cSld>
  <p:clrMapOvr>
    <a:masterClrMapping/>
  </p:clrMapOvr>
  <p:transition spd="slow"/>
</p:sld>
</file>

<file path=ppt/slides/slide21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الألوف يعلن للبشر استقامتهم ويرحمه ويقول:  اللهم افتده من الهبوط إلى الفساد، فإني قد وجدت  له كفارة يصير جسده أغض منه وهو صبي، ويعود  إلى أيام شبابه. ويدعو إلى الله فيرضى عنه حينئذ</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34110072"/>
      </p:ext>
    </p:extLst>
  </p:cSld>
  <p:clrMapOvr>
    <a:masterClrMapping/>
  </p:clrMapOvr>
  <p:transition spd="slow"/>
</p:sld>
</file>

<file path=ppt/slides/slide21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3877665-AE81-4739-8742-09EB80579D4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يعاين وجهه بالهتاف فيرد على الإنسان بره. فيرنم  بين الناس ويقول: قد خطئت، وزغت عن  الإستقامة، ولم يجزني. بل افتدى نفسي من الهبوط  إلى الفساد، وحياتي تبصر النور هذا كله يفعله الله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75400168"/>
      </p:ext>
    </p:extLst>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EF8689-BAF2-464E-B3EA-D47362C2499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بالإنسان مرتين وثلاثا، ليعيد نفسه من الفساد،  وينيرها بنور الأحياء. فأصغ يا أيوب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7617576"/>
      </p:ext>
    </p:extLst>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واستمع لي وانصت فأتكلم إن كان عندك بيان  فأجبني. تكلم. فإني أحب تبريرك. وإلا فاسمع أنت،  وانصت فأعلمك الحكمة.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86207071"/>
      </p:ext>
    </p:extLst>
  </p:cSld>
  <p:clrMapOvr>
    <a:masterClrMapping/>
  </p:clrMapOvr>
  <p:transition spd="slow"/>
</p:sld>
</file>

<file path=ppt/slides/slide21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( 34 : 15 )</a:t>
            </a:r>
          </a:p>
        </p:txBody>
      </p:sp>
      <p:sp>
        <p:nvSpPr>
          <p:cNvPr id="2053" name="Content Placeholder 3"/>
          <p:cNvSpPr txBox="1">
            <a:spLocks/>
          </p:cNvSpPr>
          <p:nvPr/>
        </p:nvSpPr>
        <p:spPr bwMode="auto">
          <a:xfrm>
            <a:off x="0" y="4800600"/>
            <a:ext cx="9144000"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600" b="1" dirty="0">
                <a:solidFill>
                  <a:srgbClr val="FFFFFF"/>
                </a:solidFill>
                <a:latin typeface="Times New Roman (Headings)"/>
                <a:cs typeface="Times New Roman" panose="02020603050405020304" pitchFamily="18" charset="0"/>
              </a:rPr>
              <a:t>لبست مسحا، وواضعت بالصوم نفسي، وصلاتي، إلى حضني ترجع.</a:t>
            </a:r>
          </a:p>
        </p:txBody>
      </p:sp>
    </p:spTree>
    <p:extLst>
      <p:ext uri="{BB962C8B-B14F-4D97-AF65-F5344CB8AC3E}">
        <p14:creationId xmlns:p14="http://schemas.microsoft.com/office/powerpoint/2010/main" val="307403645"/>
      </p:ext>
    </p:extLst>
  </p:cSld>
  <p:clrMapOvr>
    <a:masterClrMapping/>
  </p:clrMapOvr>
  <p:transition spd="slow"/>
</p:sld>
</file>

<file path=ppt/slides/slide21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( 4 : 22 ـ 30 )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وكانوا يشهدون له جميعا وكانوا يتعجبون من  أقوال النعمة التي كانت تخرج من فيه، وكانوا  يقولون: " أليس هذا هو ابن يوسف؟ ". فقال لهم:  " لعلكم تقولون لي هذا المثل: أيها الطبيب اشف</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33564185"/>
      </p:ext>
    </p:extLst>
  </p:cSld>
  <p:clrMapOvr>
    <a:masterClrMapping/>
  </p:clrMapOvr>
  <p:transition spd="slow"/>
</p:sld>
</file>

<file path=ppt/slides/slide21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8E7265-AB9B-4AD9-9C16-16F649F6498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ذاتك وحدك. وكل ما سمعنا عنه أنه قد صار في  كفرناحوم، افعله في هذا الموضع أيضا في  مدينتك" ثم قال: " الحق أقول لكم: إنه ولا نبي  واحد بمقبول في مدينته. وحقا أقول لكم: إن أرامل</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699363864"/>
      </p:ext>
    </p:extLst>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528E50-7180-47D6-BAA2-03E5B1B1A77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كثيرات كن في إسرائيل في أيام إيليا حين أغلقت  السماء ثلاث سنين وستة أشهر، حتى صار جوع  عظيم على كل الأرض، ولم يرسل إيليا إلى واحدة  منهن، إلا إلى امرأة أرملة كانت في صرفة صيدا.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395551283"/>
      </p:ext>
    </p:extLst>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01A0E3-18EA-4FD0-83F0-97AEE43D045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وكان يوجد برص كثيرون في إسرائيل في زمان  أليشع النبي، ولم يطهر واحد منهم إلا نعمان  السرياني ". فامتلأ الجميع غضبا لما سمعوا هذا،  وقاموا فأخرجوه خارج المدينة، وجاءوا به خارجا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860109814"/>
      </p:ext>
    </p:extLst>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E451F4-CF1E-497C-99A0-10DD047621E1}"/>
              </a:ext>
            </a:extLst>
          </p:cNvPr>
          <p:cNvSpPr txBox="1"/>
          <p:nvPr/>
        </p:nvSpPr>
        <p:spPr>
          <a:xfrm>
            <a:off x="0" y="4343400"/>
            <a:ext cx="9144000" cy="2585323"/>
          </a:xfrm>
          <a:prstGeom prst="rect">
            <a:avLst/>
          </a:prstGeom>
          <a:noFill/>
        </p:spPr>
        <p:txBody>
          <a:bodyPr vert="horz" rtlCol="0">
            <a:spAutoFit/>
          </a:bodyPr>
          <a:lstStyle/>
          <a:p>
            <a:pPr algn="justLow" rtl="1"/>
            <a:r>
              <a:rPr lang="ar-EG" sz="5200" b="1" dirty="0">
                <a:solidFill>
                  <a:srgbClr val="FFFFFF"/>
                </a:solidFill>
                <a:latin typeface="Times New Roman (Headings)"/>
                <a:cs typeface="+mj-cs"/>
              </a:rPr>
              <a:t>إلى أعلى الجبل الذي كانت مدينتهم مبنية عليه حتى يطرحوه إلى أسفل أما هو فعبر من وسطهم ومشى.</a:t>
            </a:r>
            <a:endParaRPr lang="en-GB" sz="5200" b="1" dirty="0">
              <a:solidFill>
                <a:srgbClr val="FFFFFF"/>
              </a:solidFill>
              <a:latin typeface="Times New Roman (Headings)"/>
              <a:cs typeface="+mj-cs"/>
            </a:endParaRPr>
          </a:p>
        </p:txBody>
      </p:sp>
    </p:spTree>
    <p:extLst>
      <p:ext uri="{BB962C8B-B14F-4D97-AF65-F5344CB8AC3E}">
        <p14:creationId xmlns:p14="http://schemas.microsoft.com/office/powerpoint/2010/main" val="98041060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0C6D16-B25A-4C91-968A-1E850C146B3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وعلى كل جبل عال، وعلى كل أكمة مرتفعة، وعلى  كل برج شاهق، وعلى كل سور منيع، وعلى كل  سفن البحر، وعلى كل منظر سفن البحر الحسنة.  ويذل كل إنسان، ويسقط ارتفاع البشر، ويتعالى</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054671943"/>
      </p:ext>
    </p:extLst>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7418171"/>
      </p:ext>
    </p:extLst>
  </p:cSld>
  <p:clrMapOvr>
    <a:masterClrMapping/>
  </p:clrMapOvr>
  <p:transition advClick="0" advTm="0"/>
</p:sld>
</file>

<file path=ppt/slides/slide21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6</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كورنثوس ( 14 : 18 ـ 28 )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أشكُرُ اللَّه أنِّي أتكلَّمُ بالألسنة أكثر مِن جميعكُم. ولكن، أُريدُ أن أتكلَّمَ خمسَ كلمات في الكنيسةِ بذهني لكي أُعلِّمَ بها آخرينَ، أكثرَ مِن عشرة آلاف كلمةٍ بلسانٍ. أيُّها الإخوةُ 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46358095"/>
      </p:ext>
    </p:extLst>
  </p:cSld>
  <p:clrMapOvr>
    <a:masterClrMapping/>
  </p:clrMapOvr>
  <p:transition spd="slow"/>
</p:sld>
</file>

<file path=ppt/slides/slide2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33B5DA-D147-4C3E-9447-9FFC8DEE44B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تكُونُوا أولاداً في أذهانكُم، بل كُونُوا أولاداً في الشَّرِّ، وأمَّا في أذهانكُم فكُونُوا كاملينَ. مكتُوبٌ في النَّامُوس: " إنِّي بألسنةٍ أُخرى وشفاء أُخرى سأُكلِّمُ هذا الشَّعبَ، ولا هكذا يسمعُون لي،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04677254"/>
      </p:ext>
    </p:extLst>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6FDF4C-381C-4139-9413-92B6FF7CC11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يقولُ الربُّ ". إذاً الألسنةُ ليست آيةٌ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26521698"/>
      </p:ext>
    </p:extLst>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للمُؤمنين بل لغير المُؤمنينَ. وأمَّا النُّبُوَّةُ فليست لغير المُؤمنين، بل للمُؤمنين. فإن اجتمعتِ الكنيسةُ كُلُّها معاً، وكان الجميع يتكلَّمُون بألسنةٍ، فدخلَ عامِّيُّونَ أو غيرُ مُؤمنينَ، أفلا يقُولونَ إنَّكُم قد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77313709"/>
      </p:ext>
    </p:extLst>
  </p:cSld>
  <p:clrMapOvr>
    <a:masterClrMapping/>
  </p:clrMapOvr>
  <p:transition spd="slow"/>
</p:sld>
</file>

<file path=ppt/slides/slide2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B12049-9A0B-4DB9-85A3-7D03A143FED3}"/>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جُننتُم؟ أمَّا إذا تنبَّأ الجميع، فدخل أحدٌ غيرُ مُؤمن أو أمي، فإنَّهُ يُوبخ مِن الجميع. وتُفحص مِن الكُلِّ. ويظهر خَفايا قلبهِ. فحينئذٍ يخرُّ على وجههِ ويسجُدُ للَّهِ، مُعترفاً: أنَّ اللَّهَ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29648641"/>
      </p:ext>
    </p:extLst>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B03C0B-FA9F-4657-8157-090FA747A7A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حقاً فيكُم. فَما هو إذاً أيُّها الإخوةُ؟ متى اجتمعتُم فكُلُّ واحدٍ مِنكُم لهُ مزمُورٌ، لهُ تعليمٌ، لهُ إعلانٌ، لهُ لسانٌ، لهُ ترجمةٌ. فليكُن كُلُّ</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92486030"/>
      </p:ext>
    </p:extLst>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شيء للبُنيان. إن كان أحدٌ يتكلَّمُ بلسان، فاثنان اثنان، أو على الأكثر ثلاثةً، وبترتيبٍ وليُترجم واحدٌ. فإن لم يكُن مُترجمٌ فليصمُت في الكنيسةِ، وليُكلِّم نفسهُ واللَّهَ.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08935769"/>
      </p:ext>
    </p:extLst>
  </p:cSld>
  <p:clrMapOvr>
    <a:masterClrMapping/>
  </p:clrMapOvr>
  <p:transition spd="slow"/>
</p:sld>
</file>

<file path=ppt/slides/slide2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22 ـ 2 : 1 )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وكُونُوا عَامِلِينَ بالكلمةِ، لا سَامِعِينَ فقطْ خادِعِينَ نُفوسكُمْ. فإنَّ مَنْ يَسمعُ الكلمةَ ولا يَعملُ بها، يُشبِهُ رَجُلاً ينظُر وَجهَ خلقتهِ في مِرآةٍ، فإنَّهُ نَظرَ ذاتَهُ ومَضى، وللوقتِ نَسِيَ ما هُو.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50876921"/>
      </p:ext>
    </p:extLst>
  </p:cSld>
  <p:clrMapOvr>
    <a:masterClrMapping/>
  </p:clrMapOvr>
  <p:transition spd="slow"/>
</p:sld>
</file>

<file path=ppt/slides/slide21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B6CD6B-9F10-49F6-A5F1-CD993C532B3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فأمَّا مَنْ يتَطَّلعَ في النَّامُوسِ الكامِلِ ـ نامُوس الحُرِّيَّةِ ـ وثَبَتَ فيه، وصَارَ ليس سامِعاً نَاسِياً بل عامِلاً بالكلمةِ، فهذا يَكُونُ مَغبُوطاً في عَملهِ. إن كانَ أحدٌ فيكُم يَظُنُّ أنَّهُ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8060008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rPr>
              <a:t>الرب وحده في ذلك اليوم ويخفون جميع </a:t>
            </a:r>
            <a:r>
              <a:rPr lang="ar-EG" sz="4400" b="1" dirty="0">
                <a:solidFill>
                  <a:srgbClr val="FFFFFF"/>
                </a:solidFill>
                <a:latin typeface="Times New Roman (Headings)"/>
                <a:cs typeface="Times New Roman" panose="02020603050405020304" pitchFamily="18" charset="0"/>
              </a:rPr>
              <a:t>عمل أيديهم، ويحملونه إلى المغاور، وشقوق الصخور، وفي تقوب الأرض من أمام صوت الرب، ومن مجد قوته، إذا قام ليهشم الأرض.</a:t>
            </a:r>
          </a:p>
        </p:txBody>
      </p:sp>
    </p:spTree>
    <p:extLst>
      <p:ext uri="{BB962C8B-B14F-4D97-AF65-F5344CB8AC3E}">
        <p14:creationId xmlns:p14="http://schemas.microsoft.com/office/powerpoint/2010/main" val="3264744180"/>
      </p:ext>
    </p:extLst>
  </p:cSld>
  <p:clrMapOvr>
    <a:masterClrMapping/>
  </p:clrMapOvr>
  <p:transition spd="slow"/>
</p:sld>
</file>

<file path=ppt/slides/slide2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60E50F-3031-49E7-88ED-9EBAA3DA517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دَيِّنٌ، وهُو لا يُلجِمُ لِسَانَهُ، بل يَخدَعُ قَلبَهُ، فديانةُ هذا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08785873"/>
      </p:ext>
    </p:extLst>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بَاطِلةٌ. الدِّيانةُ الطَّاهِرَةُ النَّقيَّةُ عِندَ اللَّهِ الآبِ هيَ هذه: افتِقادُ اليَتامَى والأرَامِلِ في ضِيقَتِهِم، وحفظَ الإنسانُ نَفسَهُ بلا دَنَسٍ مِنَ العالمِ. يا إخوَتي لا يكُن لكُم إيمانُ ربِّنا يسوعَ المَسيح،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14730811"/>
      </p:ext>
    </p:extLst>
  </p:cSld>
  <p:clrMapOvr>
    <a:masterClrMapping/>
  </p:clrMapOvr>
  <p:transition spd="slow"/>
</p:sld>
</file>

<file path=ppt/slides/slide2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72DCA6-0B24-42ED-88C3-69C5AD40B608}"/>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ربِّ المَجدِ، بمُحاباة الوجوه.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05560576"/>
      </p:ext>
    </p:extLst>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( 19 : 11 ـ 20 )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اللَّهُ يُجري على يَدي بولس قُوَّاتٍ ليست قليلة، حتَّى أنهُم كانوا يأخُذُون عن جسمهِ مناديل ومآزر إلى المَرضى، فتفارقهم الأمراض، وتخرُجُ منهُم الأرواحُ الشِّرِّيرةُ. فشرعَ قومٌ مِن اليهُود الطَّوَّافين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61647546"/>
      </p:ext>
    </p:extLst>
  </p:cSld>
  <p:clrMapOvr>
    <a:masterClrMapping/>
  </p:clrMapOvr>
  <p:transition spd="slow"/>
</p:sld>
</file>

<file path=ppt/slides/slide2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561EED-3DBD-406C-A17E-CF51CFED10F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المُعَزِّمِينَ أن يُسمُّوا بِاسم الربِّ يسوعَ على الذين بهم الأرواحُ الشِّرِّيرةُ قائلين: " نُقسمُ عليكُم بيسوع الذي يَكرزُ بهِ بولسُ! " وكانَ سبعةُ بنينَ لواحد اسمه سكاوا، يهُوديٍّ رئيس كهنةٍ،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50229939"/>
      </p:ext>
    </p:extLst>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A20E83-29B7-4CE4-B205-3B41E4E66AB3}"/>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الذين فعلُوا هذا.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01243341"/>
      </p:ext>
    </p:extLst>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فأجابَ الرُّوحُ الشِّرِّيرُ وقال لهُم: " أمَّا يسوعُ فأنا أعرفهُ، وبولسُ فأنا أَعْلَمُهُ، أمَّا أنتُم فمَن أنتُم؟ " ثُمَّ وثب عليهُم الرَّجُل الذي كان فيهِ الرُّوحُ الشِّرِّيرُ، وغلبهُم وقوي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025028856"/>
      </p:ext>
    </p:extLst>
  </p:cSld>
  <p:clrMapOvr>
    <a:masterClrMapping/>
  </p:clrMapOvr>
  <p:transition spd="slow"/>
</p:sld>
</file>

<file path=ppt/slides/slide21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7A8048-EA8C-4109-B126-F1B45C2B218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عليهم، حتى هربُوا مِن ذلك البيتِ عُراةً مشدوخي الرؤوس. وصار هذا معلُوماً لجميع اليهُود واليُونانيِّين القاطنين في أفسُس. فوقعَ الخوف على جميعهم، وكان اسمُ الربِّ يسوعَ يتعظَّمُ. وكان كثيرُون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60700295"/>
      </p:ext>
    </p:extLst>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4F74B0-5B8E-4DF0-98EB-4FFC56E94816}"/>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الذين آمنُوا يأتُون مُعترفين ومُخبرين بأعمالهم، وكثيرُون مِن الذين يستعملُون السِّحر أتوا بكتبهم وأحرقُوها أمام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8803139"/>
      </p:ext>
    </p:extLst>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الجميع. وحسبُوا أثمانَها فوجدُوها خمس ربوات (خَمسين ألفاً) مِن الفضَّةِ. وهكذا كانت كلمةُ الربِّ تنمُو وتقوَى جداً.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0132191"/>
      </p:ext>
    </p:extLst>
  </p:cSld>
  <p:clrMapOvr>
    <a:masterClrMapping/>
  </p:clrMapOvr>
  <p:transition spd="slow"/>
</p:sld>
</file>

<file path=ppt/slides/slide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زكريا النبي ( 8: 18 ـ 23 )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وكانت إلي كلمة رب الجنود قائلا: " هكذا قال الرب  الصابط الكل: إن صوم الشهر الرابع وصوم  الخامس وصوم السابع وصوم العاشر سيكون لبيت  يهوذا سرورا وفرحا وأعيادا طيبة. فأحبوا الحق</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27541749"/>
      </p:ext>
    </p:extLst>
  </p:cSld>
  <p:clrMapOvr>
    <a:masterClrMapping/>
  </p:clrMapOvr>
  <p:transition spd="slow"/>
</p:sld>
</file>

<file path=ppt/slides/slide21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( 41 : 1 )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كَما يَشتاقُ الأيَّلُ إلى ينابيع المياه، كذلك تاقت نَفسي أن تأتي إليك يا اللَّه.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91983417"/>
      </p:ext>
    </p:extLst>
  </p:cSld>
  <p:clrMapOvr>
    <a:masterClrMapping/>
  </p:clrMapOvr>
  <p:transition spd="slow"/>
</p:sld>
</file>

<file path=ppt/slides/slide21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( 9 : 18 ـ 22 )</a:t>
            </a:r>
          </a:p>
        </p:txBody>
      </p:sp>
      <p:sp>
        <p:nvSpPr>
          <p:cNvPr id="3076" name="Content Placeholder 3"/>
          <p:cNvSpPr txBox="1">
            <a:spLocks/>
          </p:cNvSpPr>
          <p:nvPr/>
        </p:nvSpPr>
        <p:spPr bwMode="auto">
          <a:xfrm>
            <a:off x="-4482"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وفيما هو يُصلِّي على انفرادٍ كانَ معهُ تلاميذهُ. فسألهُم قائلاً: " مَن تقُولُ الجُمُوعُ أنِّي أنا؟ " فأجابُوا وقالوا: " يقُولُون يُوحنَّا المعمدانُ. وآخرُون يقُولُون: إيليَّا. وآخرُون يقُولُون: نبيًّ مِن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41244612"/>
      </p:ext>
    </p:extLst>
  </p:cSld>
  <p:clrMapOvr>
    <a:masterClrMapping/>
  </p:clrMapOvr>
  <p:transition spd="slow"/>
</p:sld>
</file>

<file path=ppt/slides/slide21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D70F422-DA28-4115-979F-22BEFE8B07CB}"/>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الأولين قام ". فقال لهُم: " أنتُم مَن تقُولُون أنِّي أنا؟ " فأجاب بطرسُ وقال: " أنت المسيح اللَّـه! فانتهرهُم وأوصاهُم ألاَّ يقُولُوا هذا لأحدٍ، وقال: " أنَّهُ ينبغي لابن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49351405"/>
      </p:ext>
    </p:extLst>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0E4C8DA-5FBE-44E1-BD8D-6C1F4C3F702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الإنسان أن يتألَّم كثيراً، ويرذلهُ الشُّيُوخ ورُؤساء الكهنةِ والكتبةِ، ويُقتلونهُ، وفي اليوم الثَّالث يقُومُ.</a:t>
            </a:r>
          </a:p>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4687528"/>
      </p:ext>
    </p:extLst>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7089725"/>
      </p:ext>
    </p:extLst>
  </p:cSld>
  <p:clrMapOvr>
    <a:masterClrMapping/>
  </p:clrMapOvr>
  <p:transition advClick="0" advTm="0"/>
</p:sld>
</file>

<file path=ppt/slides/slide21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6 الاربعاء</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الخروج لموسى النبي</a:t>
            </a:r>
          </a:p>
          <a:p>
            <a:pPr algn="ctr" rtl="1" eaLnBrk="1" hangingPunct="1"/>
            <a:r>
              <a:rPr lang="ar-EG" sz="4400" b="1" u="sng" dirty="0">
                <a:solidFill>
                  <a:srgbClr val="FFC000"/>
                </a:solidFill>
                <a:latin typeface="Times New Roman (Headings)"/>
                <a:cs typeface="Times New Roman" panose="02020603050405020304" pitchFamily="18" charset="0"/>
              </a:rPr>
              <a:t> ( 10: 1 ـ 11: 1 ـ 10 )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وقال الرب لموسى: أدخل على فرعون، فإني قد  صلبت قلبه وقلوب عبيده، لكي أصنع آياتي هذه  بينهم ولكي تقص على مسمع ابنك وابن ابنك ما  فعلت بالمصريين، وآياتي التي أجريتها بينهم،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19152069"/>
      </p:ext>
    </p:extLst>
  </p:cSld>
  <p:clrMapOvr>
    <a:masterClrMapping/>
  </p:clrMapOvr>
  <p:transition spd="slow"/>
</p:sld>
</file>

<file path=ppt/slides/slide21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C33723-357D-498A-B539-70CDB2EABB15}"/>
              </a:ext>
            </a:extLst>
          </p:cNvPr>
          <p:cNvSpPr txBox="1"/>
          <p:nvPr/>
        </p:nvSpPr>
        <p:spPr>
          <a:xfrm>
            <a:off x="0" y="4381500"/>
            <a:ext cx="9144000" cy="435811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فتعلمون أني أنا الرب. فدخل موسى وهارون على  فرعون وقالا له: " كذا قال الرب إله العبرانيين:  إلى متى تأبى أن تخضع لي؟ أطلق شعبي ليعبدوني.  وإن أبيت أن تطلق شعبي، فها أنا آتي بالجراد غدا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058669"/>
      </p:ext>
    </p:extLst>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تخمك، فيفطي وجه الأرض، حتى لا يقدر أحد  أن يراها. ويأكل البقية التي سلمت من البرد، ويأكل  جميع الشجر النابت لكم في الصحراء. ويملأ بيوتك  وبيوت جميع عبيدك وبيوت جميع المصريين، ما لم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86432227"/>
      </p:ext>
    </p:extLst>
  </p:cSld>
  <p:clrMapOvr>
    <a:masterClrMapping/>
  </p:clrMapOvr>
  <p:transition spd="slow"/>
</p:sld>
</file>

<file path=ppt/slides/slide21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C90751-6432-4E14-8289-6EB3E82498C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ير مثله آباؤك ولا آباء آبائك منذ يوم وجدوا على  الأرض إلى هذا اليوم ". ثم تحول فخرج من عند  فرعون فقال لفرعون عبيده: " إلى متى يكون هذا  لنا شركا؟ أطلق القوم ليعبدوا الرب إلههم. ألم تعلم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2230204"/>
      </p:ext>
    </p:extLst>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CBBC6C-1B11-4D53-B46D-B964D26BB8C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بعد أن مصر قد خربت؟ ". فرد موسى وهارون إلى  فرعون، فقال لهما: " امضوا فاعبدوا الرب إلهكم.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913839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من قبلنا نقص أو خسران في شيء لأن الحزن الذي بحسب مشيئة الله ينشئ توبة لخلاص بلا ندامة، وأما حزن العالم فينشئ موتا. أو خسران في شيء لأن الحزن الذي بحسب مشيئة الله ينشئ</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7354962"/>
      </p:ext>
    </p:extLst>
  </p:cSld>
  <p:clrMapOvr>
    <a:masterClrMapping/>
  </p:clrMapOvr>
  <p:transition spd="slow"/>
</p:sld>
</file>

<file path=ppt/slides/slide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E65F975-C71D-4392-9DFD-735ED066E1A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والسلام ". هكذا قال رب الجنود: سيأتي شعوب  أيضا، وسكان مدن كثيرة تجتمع تجتمع سكان  خمسة مدن ويأتون إلى مدينة واحدة قائلين: لنسر  سيرا لاستعطاف وجه الرب والتماس رب الجنود،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21582663"/>
      </p:ext>
    </p:extLst>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ولكن من هم الذين يذهبون؟ ". قال موسى: "  نمضي بصبياننا وشيوخنا، وبنينا وبناتنا، وغنمنا  وبقرنا، لأن لنا عيدا للرب ". فقال لهما: " إن  الرب معكم، كما أنا مطلقكم ومطلق عيالكم أيضا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82392290"/>
      </p:ext>
    </p:extLst>
  </p:cSld>
  <p:clrMapOvr>
    <a:masterClrMapping/>
  </p:clrMapOvr>
  <p:transition spd="slow"/>
</p:sld>
</file>

<file path=ppt/slides/slide22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E5063FF-C7C9-4785-AA59-786FDDB60A6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أنظروا، إن الشر أمام وجوهكم. ليس كذلك، وإنما  يمضي الرجال منكم فيعبدون الرب، فذلك هو الذي  تطلبونه ". وطردهما فرعون من بين يديه. فقال  الرب لموسى: " مد يدك على أرض مصر لجلب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63321159"/>
      </p:ext>
    </p:extLst>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788DC8-6DE6-4C8A-90F0-D2A2E801382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الجراد. فيصعد على أرض مصر ويأكل جميع عشب  الأرض، كل ما تركه البرد ". فمد موسى عصاه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73510996"/>
      </p:ext>
    </p:extLst>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أرض مصر، وساق الرب ريحا شرقية على  الأرض طول ذلك اليوم وطول الليل، وعند الصبح،  حملت الريح الشرقية الجراد، فصعد الجراد على  جميع أرض مصر، واستقر على جميع تخمها كثيرا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87473028"/>
      </p:ext>
    </p:extLst>
  </p:cSld>
  <p:clrMapOvr>
    <a:masterClrMapping/>
  </p:clrMapOvr>
  <p:transition spd="slow"/>
</p:sld>
</file>

<file path=ppt/slides/slide22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ED1E30A-B48C-4140-BB40-00F9100FBDF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جدا حتى لم يكن قبله جراد هكذا مثله، ولا يكون  بعده كذلك، فغطى جميع وجه الأرض حتى أظلمت  الأرض. وأكل جميع عشبها وجميع ثمر الشجر  الذي تركه البرد، حتى لم يبق شيء أخضر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7388166"/>
      </p:ext>
    </p:extLst>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61D4E0-AF70-41C4-A3DC-34C30FD669E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الشجر ولا في عشب الصحراء في جميع أرض</a:t>
            </a:r>
            <a:br>
              <a:rPr lang="ar-EG" sz="4400" b="1">
                <a:solidFill>
                  <a:srgbClr val="FFFFFF"/>
                </a:solidFill>
                <a:latin typeface="Times New Roman (Headings)"/>
              </a:rPr>
            </a:br>
            <a:r>
              <a:rPr lang="ar-EG" sz="4400" b="1">
                <a:solidFill>
                  <a:srgbClr val="FFFFFF"/>
                </a:solidFill>
                <a:latin typeface="Times New Roman (Headings)"/>
              </a:rPr>
              <a:t> مصر ". فبادر فرعون واستدعى موسى وهارون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95413760"/>
      </p:ext>
    </p:extLst>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وقال:" قد خطئت إلى الرب إلهكما وإليكما. والآن  فاصفحا عن ذنبي هذه المرة أيضا، وتشفعا إلى  الرب إلهكما أن يرفع عني هذه التهلكة ". فخرج  موسى من عند فرعون وتشفع إلى الرب. فرد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24263615"/>
      </p:ext>
    </p:extLst>
  </p:cSld>
  <p:clrMapOvr>
    <a:masterClrMapping/>
  </p:clrMapOvr>
  <p:transition spd="slow"/>
</p:sld>
</file>

<file path=ppt/slides/slide22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D48794-C683-43DB-AE23-03FAA5D208A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ريحا غربية شديدة جدا، فحملت الجراد وطرحته  في بحر القلزم، ولم يبق جرادة واحدة في كل تخوم  مصر. وقسى الرب قلب فرعون، فلم يطلق بني  إسرائيل. ثم قال الرب لموسى: " مد يدك نحو</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24077175"/>
      </p:ext>
    </p:extLst>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4F41EE-B570-404D-99E8-1EE505A8D29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السماء، فيكون ظلام على أرض مصر، حتى</a:t>
            </a:r>
            <a:br>
              <a:rPr lang="ar-EG" sz="4400" b="1">
                <a:solidFill>
                  <a:srgbClr val="FFFFFF"/>
                </a:solidFill>
                <a:latin typeface="Times New Roman (Headings)"/>
              </a:rPr>
            </a:br>
            <a:r>
              <a:rPr lang="ar-EG" sz="4400" b="1">
                <a:solidFill>
                  <a:srgbClr val="FFFFFF"/>
                </a:solidFill>
                <a:latin typeface="Times New Roman (Headings)"/>
              </a:rPr>
              <a:t> يلمس الظلام ". فمد موسى يده نحو السماء، فكان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91109770"/>
      </p:ext>
    </p:extLst>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ظلام دامس في جميع أرض مصر ثلاثة أيام لم يكن  الواحد يبصر أخاه، ولم يقم أحد من مكانه ثلاثة  أيام. ولكن جميع بني إسرائيل كان لهم نور في  مساكنهم. فاستدعى فرعون موسى وقال: " امضوا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6869744"/>
      </p:ext>
    </p:extLst>
  </p:cSld>
  <p:clrMapOvr>
    <a:masterClrMapping/>
  </p:clrMapOvr>
  <p:transition spd="slow"/>
</p:sld>
</file>

<file path=ppt/slides/slide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51A5F9-D84A-4480-AC93-39C404EB21C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وأنا أيضا أسير. فيأتي شعوب كثيرون وأمم أقوياء </a:t>
            </a:r>
            <a:r>
              <a:rPr lang="ar-EG" sz="4400" b="1" dirty="0">
                <a:solidFill>
                  <a:srgbClr val="FFFFFF"/>
                </a:solidFill>
                <a:latin typeface="Times New Roman (Headings)"/>
                <a:cs typeface="Times New Roman" panose="02020603050405020304" pitchFamily="18" charset="0"/>
              </a:rPr>
              <a:t>لالتماس رب الجنود في أورشليم، واستعطاف وجه  الرب. " هكذا قال رب الجنود: إنه في تلك الأيام  سيتمسك عشرة رجال من جميع ألسنة الأمم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267276011"/>
      </p:ext>
    </p:extLst>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724F16-EE50-419D-B92D-52CF0069E6E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فاعبدوا الرب. وأما غنمكم وبقركم فتتركونها  وأطفالكم أيضا يمضون معكم ". فقال موسى: "  أنت تعطينا ذبائح ومحرقات نقربها للرب إلهنا،  فمواشينا أيضا تمضي معنا، لا يبقى منها ظلف.</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74496162"/>
      </p:ext>
    </p:extLst>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6E9F32E-A459-4653-BCB3-D6DF8E67A2B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لأننا منها نأخذ ما نعبد به الرب إلهنا ونحن لا نعلم</a:t>
            </a:r>
            <a:br>
              <a:rPr lang="ar-EG" sz="4400" b="1">
                <a:solidFill>
                  <a:srgbClr val="FFFFFF"/>
                </a:solidFill>
                <a:latin typeface="Times New Roman (Headings)"/>
              </a:rPr>
            </a:br>
            <a:r>
              <a:rPr lang="ar-EG" sz="4400" b="1">
                <a:solidFill>
                  <a:srgbClr val="FFFFFF"/>
                </a:solidFill>
                <a:latin typeface="Times New Roman (Headings)"/>
              </a:rPr>
              <a:t> بكم منها نعبد الرب إلهنا إلى أن نصير إلى هناك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33116357"/>
      </p:ext>
    </p:extLst>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وقسى الرب قلب فرعون فلم يشأ أن يطلقهم. فقال  له فرعون: " امض عني واحذر. أن تعاود النظر  إلى وجهي. فإنك يوم تنظر إلى وجهي تقتل ". فقال  موسى: " نعما قلت. أنا لا أعود أرى وجهك أيضا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72280981"/>
      </p:ext>
    </p:extLst>
  </p:cSld>
  <p:clrMapOvr>
    <a:masterClrMapping/>
  </p:clrMapOvr>
  <p:transition spd="slow"/>
</p:sld>
</file>

<file path=ppt/slides/slide22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6EA0DA-5DCD-484C-AC5C-C161B353AB0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 وقال الرب لموسى: " قد بقيت ضربة واحدة  أنزلها على فرعون والمصريين. وبعد ذلك يطلقكم  من ههنا. وعند إطلاقه لكم جملة يطردكم من ههنا  طردا. فتكلم على مسامع الشعب أن يطلب الرجل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79616878"/>
      </p:ext>
    </p:extLst>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DFFC6D3-3C2C-41B2-9F4E-16EAD3C5B1F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صاحبه، والمرأة من صاحبتها أمتعة فضة  وأمتعة ذهب ." وأعطى الرب نعمة للشعب في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72156390"/>
      </p:ext>
    </p:extLst>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عيون المصريين. وكذلك موسى كان عظيما جدا في  أرض مصر في عيون عبيد فرعون وفي عيون  الشعب. وقال موسى: " كذا قال الرب إني نحو  نصف الليل أجتاز في وسط مصر، فيموت كل بكر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98392492"/>
      </p:ext>
    </p:extLst>
  </p:cSld>
  <p:clrMapOvr>
    <a:masterClrMapping/>
  </p:clrMapOvr>
  <p:transition spd="slow"/>
</p:sld>
</file>

<file path=ppt/slides/slide22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535D8A-665F-469D-A5E8-B285777511E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أرض مصر، من بكر فرعون الجالس على  عرشه إلى بكر الأمة التي وراء الرحى، وجميع  أبكار البهائم. ويكون صراخ عظيم في جميع أرض  مصر، لم يكن مثله ولن يكون مثله ولكن لجميع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35530281"/>
      </p:ext>
    </p:extLst>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617B35-C4FD-4F29-836F-768C7D87D1A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بني إسرائيل لا يسنن كلب لسانه إليهم، لا إلى</a:t>
            </a:r>
            <a:br>
              <a:rPr lang="ar-EG" sz="4400" b="1">
                <a:solidFill>
                  <a:srgbClr val="FFFFFF"/>
                </a:solidFill>
                <a:latin typeface="Times New Roman (Headings)"/>
              </a:rPr>
            </a:br>
            <a:r>
              <a:rPr lang="ar-EG" sz="4400" b="1">
                <a:solidFill>
                  <a:srgbClr val="FFFFFF"/>
                </a:solidFill>
                <a:latin typeface="Times New Roman (Headings)"/>
              </a:rPr>
              <a:t> الناس ولا إلى البهائم. لكي تعلموا أن الرب يميز</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26037714"/>
      </p:ext>
    </p:extLst>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بين المصريين وإسرائيل. فينزل إلي جميع عبيدك  هؤلاء، ويسجدون لي قائلين: اخرج أنت وجميع  الشعب الذين في عقبك. وبعد ذلك أخرج ". ثم خرج  من عند فرعون بغضب شديد. وقال الرب لموسى: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02860977"/>
      </p:ext>
    </p:extLst>
  </p:cSld>
  <p:clrMapOvr>
    <a:masterClrMapping/>
  </p:clrMapOvr>
  <p:transition spd="slow"/>
</p:sld>
</file>

<file path=ppt/slides/slide22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2B88E8-207F-4ECA-940E-1CEEF087C2B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 إن فرعون لا يسمع لكما، لكي تكثر معجزاتي في  أرض مصر ". وصنع موسى وهارون جميع هذه  المعجزات أمام فرعون، وقسى الرب قلبه، فلم  يطلق بني إسرائيل من أرض مصر.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65145052"/>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6000" b="1" dirty="0">
                <a:solidFill>
                  <a:srgbClr val="FFFFFF"/>
                </a:solidFill>
                <a:latin typeface="Times New Roman (Headings)"/>
                <a:cs typeface="Times New Roman" panose="02020603050405020304" pitchFamily="18" charset="0"/>
              </a:rPr>
              <a:t>بذيل إنسان يهودي قائلين: إننا نسير معكم فقد سمعنا أن </a:t>
            </a:r>
            <a:r>
              <a:rPr lang="ar-EG" sz="6000" b="1" dirty="0">
                <a:solidFill>
                  <a:srgbClr val="FFFFFF"/>
                </a:solidFill>
                <a:latin typeface="Times New Roman (Headings)"/>
                <a:cs typeface="+mj-cs"/>
              </a:rPr>
              <a:t>الله معكم ".</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1329392449"/>
      </p:ext>
    </p:extLst>
  </p:cSld>
  <p:clrMapOvr>
    <a:masterClrMapping/>
  </p:clrMapOvr>
  <p:transition spd="slow"/>
</p:sld>
</file>

<file path=ppt/slides/slide22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( 44: 21 ـ 28 )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أذكر هذه يا يعقوب، ويا إسرائيل، فإنك عبدي. قد  جبلتك. فأنت عبد لي. يا إسرائيل لن أنساك. قد  محوت كالسحاب معاصيك وكالغمام خطاياك. ارجع  إلي فإني قد افتديتك. " ربمي أيتها السماوات لأن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24045529"/>
      </p:ext>
    </p:extLst>
  </p:cSld>
  <p:clrMapOvr>
    <a:masterClrMapping/>
  </p:clrMapOvr>
  <p:transition spd="slow"/>
</p:sld>
</file>

<file path=ppt/slides/slide22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18CCDE-49C9-451F-AB2C-67564616381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قد فعل اهتفي يا أعماق الأرض. اندفعي  بالترنيم أيتها الجبال، والغابات وكل شجر فيها، لأن  الرب قد افتدى يعقوب، وتمجد بإسرائيل. هكذا قال  الرب فاديك يا إسرائيل وجابلك من البطن: " أنا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85155266"/>
      </p:ext>
    </p:extLst>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003C2A-4260-4F85-B8FD-801CF8C06C3E}"/>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صانع الكل، ناشر السماوات وحدي،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39723891"/>
      </p:ext>
    </p:extLst>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وباسط الأرض بنفسي مبطل آيات الكذبة ومحمق  العرافين. ومرجع الحكماء إلى الوراء، ومسفه  علمهم مثبت كلام عبده، ومتمم مشورة رسله القائل  لأورشليم: " ستعمرين "، ولمدن يهوذا: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93992355"/>
      </p:ext>
    </p:extLst>
  </p:cSld>
  <p:clrMapOvr>
    <a:masterClrMapping/>
  </p:clrMapOvr>
  <p:transition spd="slow"/>
</p:sld>
</file>

<file path=ppt/slides/slide2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0BFBBA-7372-45EB-8555-3F715EDBEFC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ستبنين وأنا أقيم المتهدم منها ". القائل للعمق: "  إنشف، أنا أجفف أنهارك ". القائل لكورش: " أنت  راعي أنت متمم كل مسرتي ." والقائل لأورشليم:  " ستبنين "، وللهيكل: " ستؤسس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58876703"/>
      </p:ext>
    </p:extLst>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( 8: 22 ـ 36 )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الرب حازني في أول طريقه، من قبل أعماله، منذ  القدم. منذ الأزل مسحت منذ البدء، من أوائل  الأرض. ولدت إذ لم يكن غمر أبدئت إذ لم تكن  الينابيع الغزيرة المياه. قبل أن تقررت الجبال، وقبل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27933441"/>
      </p:ext>
    </p:extLst>
  </p:cSld>
  <p:clrMapOvr>
    <a:masterClrMapping/>
  </p:clrMapOvr>
  <p:transition spd="slow"/>
</p:sld>
</file>

<file path=ppt/slides/slide22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912E29-65FB-4294-A3CC-F0CDE37F339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التلال ولدت إذ لم يكن قد صنع الأرض بعد ولا  البراري ولا مبدأ أتربة المسكونة. لما ثبت  السماوات كنت هناك أنا. وحين رسم حدا حول وجه  الغمر لما ثبت السحب في العلاء. لما تشددت ينابيع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46479015"/>
      </p:ext>
    </p:extLst>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E5AE03-2F84-4064-8052-1D14598FC4AD}"/>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الغمر حين وضع للبحر رسمه فلا تتعدى المياه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57298474"/>
      </p:ext>
    </p:extLst>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أمره. وحين رسم أسس الأرض، كنت عنده صانعا،  وكنت في نعيم يوما فيوما، أفرح أمامه في كل حين.  أضحك أرضه المسكونة، ونعيمي مع بني البشر.  فالآن أيها البنون اسمعوا لي. فطوبى للذين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69211193"/>
      </p:ext>
    </p:extLst>
  </p:cSld>
  <p:clrMapOvr>
    <a:masterClrMapping/>
  </p:clrMapOvr>
  <p:transition spd="slow"/>
</p:sld>
</file>

<file path=ppt/slides/slide2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A01AF2-F089-497C-99AC-99FF3E9E9BD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يحفظون طرقي. اسمعوا التأديب وكونوا حكماء ولا  تهملوه. طوبى للإنسان الذي يسمع لي ساهرا كل  يوم عند مصاريعي، حافظا قوائم أبوابي لأنه من  وجدني وجد الحياة، ونال مرضاة من الرب. ومن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21541071"/>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( 23 : 1، 2 )</a:t>
            </a:r>
          </a:p>
        </p:txBody>
      </p:sp>
      <p:sp>
        <p:nvSpPr>
          <p:cNvPr id="2053" name="Content Placeholder 3"/>
          <p:cNvSpPr txBox="1">
            <a:spLocks/>
          </p:cNvSpPr>
          <p:nvPr/>
        </p:nvSpPr>
        <p:spPr bwMode="auto">
          <a:xfrm>
            <a:off x="-5556" y="4343400"/>
            <a:ext cx="91440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للرب الأرض وملؤها، المسكونة وجميع الساكنين  فيها هو على البحار أسسها، وعلى الأنهار هيأها.</a:t>
            </a:r>
            <a:br>
              <a:rPr lang="ar-EG" sz="5400" b="1" dirty="0">
                <a:solidFill>
                  <a:srgbClr val="FFFFFF"/>
                </a:solidFill>
                <a:latin typeface="Times New Roman (Headings)"/>
                <a:cs typeface="Times New Roman" panose="02020603050405020304" pitchFamily="18" charset="0"/>
              </a:rPr>
            </a:br>
            <a:endParaRPr lang="ar-EG" sz="5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86042525"/>
      </p:ext>
    </p:extLst>
  </p:cSld>
  <p:clrMapOvr>
    <a:masterClrMapping/>
  </p:clrMapOvr>
  <p:transition spd="slow"/>
</p:sld>
</file>

<file path=ppt/slides/slide2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81958B3-6856-495D-8A67-C1F3B61EA62F}"/>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أخطأني ظلم نفسه كل من يبغضني يحب الموت.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77599672"/>
      </p:ext>
    </p:extLst>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( 34: 1 ـ 37 )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وأجاب أليهو وقال: اسمعوا أقوالي أيها الحكماء،  وأصغوا إلي يا أولى العلم. فإن الأذن تختبر الأقوال،  كما يذوق الحنك الطعام لنبحث الدعوة فيما بيننا  حتى يتبين لنا ما هو حسن. قال أيوب: إني بار،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32148997"/>
      </p:ext>
    </p:extLst>
  </p:cSld>
  <p:clrMapOvr>
    <a:masterClrMapping/>
  </p:clrMapOvr>
  <p:transition spd="slow"/>
</p:sld>
</file>

<file path=ppt/slides/slide22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1C2026-66E0-4058-BE8D-917A1FFCAFB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لكن الله قد رفض حقي. أكذب والحق لي. وسهمه  في لا برء منه وأنا بلا معصية. أي رجل كأيوب  يشرب الهزء كالماء، ويمشي في عشرة فاعلي  الإثم، ويسلك مع ذوي النفاق؟ فقد قال: إنه لا ينفع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96958540"/>
      </p:ext>
    </p:extLst>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70973E-F2FB-4DD7-B2EC-C0A3923DCE0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الرجل كونه مرضيا لدى الله. لذلك اسمعوا لي يا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44364965"/>
      </p:ext>
    </p:extLst>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أولي الألباب حاشا لله من النفاق، وللقدير من  الجور. فإنه يجزي البشر على حسب أفعالهم،  وينيل الإنسان على حسب سبيله. لا جرم إن الله لا  يأتي بالنفاق، والقدير لا يعوج القضاء من الذي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10065527"/>
      </p:ext>
    </p:extLst>
  </p:cSld>
  <p:clrMapOvr>
    <a:masterClrMapping/>
  </p:clrMapOvr>
  <p:transition spd="slow"/>
</p:sld>
</file>

<file path=ppt/slides/slide22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E12C60-90C0-4B7A-B24E-9D756E9B959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وكله بالأرض، ومن الذي أسس المسكونة كلها؟  إنه لو استرجع إليه حكمته، واستضم إليه روحه  ونسمته. لفاضت روح كل جسد في الحال، وعاد  الإنسان إلى التراب. فإن كنت ذا فهم فاسمع هذا،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4703057"/>
      </p:ext>
    </p:extLst>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1AC105-D9D7-4851-A527-0BA47A550CF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وأصغ إلى صوت أقوالي. ألعل من يبغض الحق  يكون ضابط الأمور، أم البار العظيم تؤثم؟ القائل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06064722"/>
      </p:ext>
    </p:extLst>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للملك: يا بليعال، وللعظماء: يا منافقون؟ الذي لا  يحابي الرؤساء، ولا يؤثر غنيا على مسكين. لأنهم  جميعا أعمال يديه. يفاجئهم الموت في نصف الليل،  ويرتج الشعوب ويهلكون، ويستأصل المقتدر بغير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92043797"/>
      </p:ext>
    </p:extLst>
  </p:cSld>
  <p:clrMapOvr>
    <a:masterClrMapping/>
  </p:clrMapOvr>
  <p:transition spd="slow"/>
</p:sld>
</file>

<file path=ppt/slides/slide22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561074-5DF5-4F00-BE1F-99E036B5F7C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يده. لأن عينيه على طرق الإنسان، وهو يبصر  جميع خطواته. لا ظلمة ولا ظلال موت يتوارى فيها  فاعلو الإثم، لأن الله لا يقصد رجلا مرتين لينافذه  إلى قضائه. بل يحطم العظماء من غير بحث، ويقيم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97853815"/>
      </p:ext>
    </p:extLst>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D861BC-76A3-49C9-B366-878D0D5B266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آخرين مكانهم. لذلك هو يعلم أعمالهم، ويقلبهم في  ليلة فينسحقون. يضرب المنافقين على الفور في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53388814"/>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( 8 : 22 ـ 25 )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Headings)"/>
                <a:cs typeface="Times New Roman" panose="02020603050405020304" pitchFamily="18" charset="0"/>
              </a:rPr>
              <a:t>وفي أحد الأيام ركب سفينة هو وتلاميذه، وقال لهم:  " لنمض إلى عبر البحيرة ". فأقلعوا. وفيما هم  سائرون نام. فنزل على البحيرة عاصفة ريح،  فامتلأوا من الماء وصاروا في خطر. فدنوا إليه</a:t>
            </a:r>
            <a:br>
              <a:rPr lang="ar-SA" sz="4400" b="1" dirty="0">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48411578"/>
      </p:ext>
    </p:extLst>
  </p:cSld>
  <p:clrMapOvr>
    <a:masterClrMapping/>
  </p:clrMapOvr>
  <p:transition spd="slow"/>
</p:sld>
</file>

<file path=ppt/slides/slide22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موقف الناظرين. فإنهم إنما أدبروا عنه، ولم  يتأملوا في شيء من طرقه، لكي ينهى إليه صراخ  المسكين، وهو يسمع صراخ البائسين. فإنه إذا  سالمهم، فمن يؤثمهم؟ وإن حجب وجهه، فمن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05685981"/>
      </p:ext>
    </p:extLst>
  </p:cSld>
  <p:clrMapOvr>
    <a:masterClrMapping/>
  </p:clrMapOvr>
  <p:transition spd="slow"/>
</p:sld>
</file>

<file path=ppt/slides/slide22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BF9A50-0941-4538-A5D9-730D074C12D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يبصره؟ سواء أكان أمة أم البشر كافة؟ فإنه يملك  الإنسان المنافق من أجل عثرات الشعب. ألله يقال:  إني تحملت العقاب. فلا أعود أفسد. فما لم أبصره  فأرنيه. وإن كنت قد فعلت إثما فلا أعود. أفعن رأيك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83923396"/>
      </p:ext>
    </p:extLst>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AD547E-8CD8-4DAF-8841-1DFB7887835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يجزيك؟ قائلا: إن لك أن ترفض. ولك أن تختار  وليس لي، فتكلم بما ترى. بل ليكلمني أولو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88532502"/>
      </p:ext>
    </p:extLst>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الألباب وليستمعني الرجل الحكيم: فإن أيوب يتكلم  بلا علم، وكلامه ليس عن بصيرة إذا فليبتل أيوب  إلى المنتهى لأجل أجوبته التي هي أجوبة أهل  الأثام. فإنه يزيد على خطيته معصية. فيصفق بيننا،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81271390"/>
      </p:ext>
    </p:extLst>
  </p:cSld>
  <p:clrMapOvr>
    <a:masterClrMapping/>
  </p:clrMapOvr>
  <p:transition spd="slow"/>
</p:sld>
</file>

<file path=ppt/slides/slide22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3D62C5F-7723-425D-861F-5D9F50022981}"/>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هزؤا ويكثر أقواله على الله.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15943042"/>
      </p:ext>
    </p:extLst>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( 101 : 14، 17 )</a:t>
            </a:r>
          </a:p>
        </p:txBody>
      </p:sp>
      <p:sp>
        <p:nvSpPr>
          <p:cNvPr id="2053"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لأنه نظر إلى صلاة المساكين، ولم يرذل طلبتهم ليخبروا في صهيون باسم الرب، وبتسبحته في أورشليم.</a:t>
            </a:r>
          </a:p>
        </p:txBody>
      </p:sp>
    </p:spTree>
    <p:extLst>
      <p:ext uri="{BB962C8B-B14F-4D97-AF65-F5344CB8AC3E}">
        <p14:creationId xmlns:p14="http://schemas.microsoft.com/office/powerpoint/2010/main" val="1217836171"/>
      </p:ext>
    </p:extLst>
  </p:cSld>
  <p:clrMapOvr>
    <a:masterClrMapping/>
  </p:clrMapOvr>
  <p:transition spd="slow"/>
</p:sld>
</file>

<file path=ppt/slides/slide22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( 7 : 1 ـ 20 )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واجتمع إليه الفريسيون وقوم من الكتبة الذين  جاءوا من أورشليم، فرأوا بعضا من تلاميذه يأكلون  الطعام بأيد نجسة، أي غير مغسولة، فلاموهم لأن  الفريسيين وسائر اليهود لا يأكلون ما لم يغسلوا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39100742"/>
      </p:ext>
    </p:extLst>
  </p:cSld>
  <p:clrMapOvr>
    <a:masterClrMapping/>
  </p:clrMapOvr>
  <p:transition spd="slow"/>
</p:sld>
</file>

<file path=ppt/slides/slide22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845CDA-CD1B-4C9B-B3DB-E283FF4DCA4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أيديهم مرارا، تمسكا بسنة السيوخ. وإذا جاءوا من  السوق لا يأكلون ما لم يغتسلوا، وأشياء أخرى  كثيرة تقلدوها ليتمسكوا بها، من غسل كؤوس  وأباريق وآنية نحاس وأسرة. فسأله الفريسيون</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941322313"/>
      </p:ext>
    </p:extLst>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70C3B3-1675-4274-A35B-7921D9F8E8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والكتبة: " لماذا لا يسلك تلاميذك حسب سنة  الشيوخ، بل يأكلون الطعام بأيد غير مغسولة؟ ".  فأجابهم قائلا: " حسنا تنبأ عنكم إشعياء أيها  المراؤون، كما هو مكتوب: إن هذا الشعب يكرمني</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772229217"/>
      </p:ext>
    </p:extLst>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601450-353A-4F25-AB58-A872F9C277F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بشفتيه، وأما قلوبهم فبعيدة عني، فهم باطلا  يعبدونني إذ يعلمون تعاليم الناس ووصاياهم لأنكم  تركتم وصايا الله وتمسكتم بسنة الناس: من غسل  أباريق وكؤوس، وأشياء أخرى كثيرة، أمثال هذه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056346717"/>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B291B0D-9597-4699-AEAB-57A3C661B7E2}"/>
              </a:ext>
            </a:extLst>
          </p:cNvPr>
          <p:cNvSpPr txBox="1"/>
          <p:nvPr/>
        </p:nvSpPr>
        <p:spPr>
          <a:xfrm>
            <a:off x="0" y="4303455"/>
            <a:ext cx="9144000" cy="3170099"/>
          </a:xfrm>
          <a:prstGeom prst="rect">
            <a:avLst/>
          </a:prstGeom>
          <a:noFill/>
        </p:spPr>
        <p:txBody>
          <a:bodyPr vert="horz" rtlCol="0">
            <a:spAutoFit/>
          </a:bodyPr>
          <a:lstStyle/>
          <a:p>
            <a:pPr algn="justLow" rtl="1"/>
            <a:r>
              <a:rPr lang="ar-EG" sz="4000" b="1" dirty="0">
                <a:solidFill>
                  <a:srgbClr val="FFFFFF"/>
                </a:solidFill>
                <a:latin typeface="Times New Roman (Headings)"/>
                <a:cs typeface="+mj-cs"/>
              </a:rPr>
              <a:t>وأيقظوه قائلين: " يا معلم، قد هلكنا! ". فقام  وانتهر الريح وتموج الماء، فسكنا وحدث هدوء. ثم  قال لهم: "أين إيمانكم؟ ". فخافوا وتعجبوا وقال  بعضهم لبعض: "من ترى هذا؟ فإنه يأمر الرياح والبحر فتطيعه! ".</a:t>
            </a:r>
            <a:br>
              <a:rPr lang="en-US" sz="4000" b="1" dirty="0">
                <a:solidFill>
                  <a:srgbClr val="FFFFFF"/>
                </a:solidFill>
                <a:latin typeface="Times New Roman (Headings)"/>
                <a:cs typeface="+mj-cs"/>
              </a:rPr>
            </a:br>
            <a:endParaRPr lang="en-GB" sz="4000" b="1" dirty="0">
              <a:solidFill>
                <a:srgbClr val="FFFFFF"/>
              </a:solidFill>
              <a:latin typeface="Times New Roman (Headings)"/>
              <a:cs typeface="+mj-cs"/>
            </a:endParaRPr>
          </a:p>
        </p:txBody>
      </p:sp>
    </p:spTree>
    <p:extLst>
      <p:ext uri="{BB962C8B-B14F-4D97-AF65-F5344CB8AC3E}">
        <p14:creationId xmlns:p14="http://schemas.microsoft.com/office/powerpoint/2010/main" val="1048801148"/>
      </p:ext>
    </p:extLst>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AF90FC-C1BD-4A3B-BE1A-A224FA717B7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تفعلونها. وقال لهم: إنكم قد رفضتم وصية الله تماما  لتحفظوا سنتكم. فقد قال موسى: أكرم أباك وأمك،  وكذا من لعن أباه أو أمه فليقتل قتلا. وأنتم تقولون:  إن قال إنسان لأبيه أو أمه : قربان، أي هدية، كل</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522520972"/>
      </p:ext>
    </p:extLst>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7EC536-AEA7-4E8B-82CD-9C663DF2557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ما تنتفع به مني. فلا تدعونه يصنع لأبيه أو أمه  شيئا ألبتة مبطلين كلام الله بسنتكم التي سننتم.  وأشياء أخرى كثيرة أمثال هذه تفعلونها. ثم دعا  الجمع كله وقال لهم: " اسمعوا لي جميعكم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4270359638"/>
      </p:ext>
    </p:extLst>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BF12CD-A9DE-4355-A416-7C1215165FA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وافهموا لا شيء مما هو خارج عن الإنسان إذا  دخله يمكن أن ينجسه، بل ما يخرج من الإنسان هو  الذي ينجس الإنسان من له أذنان سامعتان، فليسمع  ". ولما جاء من عند الجمع إلى البيت، سأله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917261758"/>
      </p:ext>
    </p:extLst>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0419C8-AA6B-4F98-BE66-89A26697791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تلاميذه عن المثل. فقال لهم: أهكذا أنتم بغير فهم؟  أما تفهمون أن كل ما هو خارج الإنسان إذا دخل لا  يمكن أن ينجسه، لأنه لا يدخل في قلبه بل في  الجوف، ويذهب إلى المخرج، وتنقى به جميع</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698194218"/>
      </p:ext>
    </p:extLst>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385BF6-3E74-4C17-BC66-36504DC5E1E3}"/>
              </a:ext>
            </a:extLst>
          </p:cNvPr>
          <p:cNvSpPr txBox="1"/>
          <p:nvPr/>
        </p:nvSpPr>
        <p:spPr>
          <a:xfrm>
            <a:off x="0" y="4381500"/>
            <a:ext cx="9144000" cy="1938992"/>
          </a:xfrm>
          <a:prstGeom prst="rect">
            <a:avLst/>
          </a:prstGeom>
          <a:noFill/>
        </p:spPr>
        <p:txBody>
          <a:bodyPr vert="horz" rtlCol="0">
            <a:spAutoFit/>
          </a:bodyPr>
          <a:lstStyle/>
          <a:p>
            <a:pPr algn="justLow" rtl="1"/>
            <a:r>
              <a:rPr lang="ar-EG" sz="6000" b="1" dirty="0">
                <a:solidFill>
                  <a:srgbClr val="FFFFFF"/>
                </a:solidFill>
                <a:latin typeface="Times New Roman (Headings)"/>
                <a:cs typeface="+mj-cs"/>
              </a:rPr>
              <a:t>الأطعمة. وقال: إن الذي يخرج من الإنسان هو  الذي ينجس الإنسان.</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3244133701"/>
      </p:ext>
    </p:extLst>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8906744"/>
      </p:ext>
    </p:extLst>
  </p:cSld>
  <p:clrMapOvr>
    <a:masterClrMapping/>
  </p:clrMapOvr>
  <p:transition advClick="0" advTm="0"/>
</p:sld>
</file>

<file path=ppt/slides/slide22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6</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12 ـ 24 )</a:t>
            </a:r>
          </a:p>
        </p:txBody>
      </p:sp>
      <p:sp>
        <p:nvSpPr>
          <p:cNvPr id="2052"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لأنَّ الذين أخطأوا بدُون النَّامُوس فبدُون النَّامُوس يهلكون. والذين خطئوا في النَّامُوس فبالنَّامُوس يُدانُون. لأنه ليس السامعُون للنَّامُوس هُم أبرارٌ عند اللَّهِ، بل العاملُون بالنَّامُوس هُم يُبرَّرُون. لأنَّ الأُممُ الذين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32196430"/>
      </p:ext>
    </p:extLst>
  </p:cSld>
  <p:clrMapOvr>
    <a:masterClrMapping/>
  </p:clrMapOvr>
  <p:transition spd="slow"/>
</p:sld>
</file>

<file path=ppt/slides/slide22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514120-7704-48C1-9A85-17EB5F6BE6DE}"/>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 عندهُمُ النَّامُوسُ، متى فعلُوا بالطَّبيعةِ ما هو في النَّامُوس، فهؤُلاء إذ ليسَ لهُمُ النَّامُوس هُم ( كانُوا ) نامُوسٌ لأنفُسهم، الذين يُظهرُون عملَ النَّامُوس مكتُوباً في قُلُوبهم، شاهداً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64319822"/>
      </p:ext>
    </p:extLst>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أيضاً ضميرُهُم وأفكارُهُم فيما بينهم مُشتكيةً أو مُحتجَّةً، في اليوم الذي فيهِ يدينُ اللَّهُ سرائر النَّاس حسب إنجيلي بيسوعَ المسيح. فإنْ كُنت تُسمَّى يهُودياً، وتعتمد على النَّامُوس، وتفتخرُ باللَّهِ،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33429404"/>
      </p:ext>
    </p:extLst>
  </p:cSld>
  <p:clrMapOvr>
    <a:masterClrMapping/>
  </p:clrMapOvr>
  <p:transition spd="slow"/>
</p:sld>
</file>

<file path=ppt/slides/slide22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398B4A-2804-4EB3-929D-5636ED62866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وتعرفُ مشيئةُ، وتُميِّزُ الأُمُور المُتخالفةَ، مُتعلِّماً مِن النَّامُوس. وتثقُ أنَّك قائدٌ للعُميان، ونُور الذين في الظُّلمةِ، ومُهذِّبٌ للأغبياء، ومُعلِّمٌ للأطفال، ولك صُورةُ العلم وِّ في النَّامُوس. فأنت الذي تُعلِّم غيرك،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7781348"/>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6472463"/>
      </p:ext>
    </p:extLst>
  </p:cSld>
  <p:clrMapOvr>
    <a:masterClrMapping/>
  </p:clrMapOvr>
  <p:transition advClick="0" advTm="0"/>
</p:sld>
</file>

<file path=ppt/slides/slide22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9E2E8B-005D-45E7-96FC-F6328ABE6916}"/>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ألستَ تُعلِّمُ نفسكَ؟ الذي تكرزُ: أن لا يُسرق أتسرقُ؟ الذي تقولُ: أن لا يُزني أتزني؟ الذي تمقتُ الأوثان،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36735492"/>
      </p:ext>
    </p:extLst>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أتسرقُ الهياكل؟ الذي تفتخرُ بالنَّامُوس، أتهين اللَّه بتعدِّي النَّامُوس؟ لأنَّ اسم اللَّهِ يُجدَّفُ عليهِ في الأُمم بسببكُم، كما كُتب.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14510928"/>
      </p:ext>
    </p:extLst>
  </p:cSld>
  <p:clrMapOvr>
    <a:masterClrMapping/>
  </p:clrMapOvr>
  <p:transition spd="slow"/>
</p:sld>
</file>

<file path=ppt/slides/slide22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الثانية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20 ـ 2 : 1 ـ 6 )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عالمينَ هذا أوَّلاً: أنَّ كُلَّ نبوَّاتِ الكُتبِ ليست مِن تفسيرٍ خاصٍّ. لأنَّهُ لم تأتِ نُبُوَّة قطُّ بمشيئةِ إنسان، بل تكلَّم أُناس اللَّهِ القدِّيسُون مسُوقين مِن الرُّوحِ القُدُسِ. وقد كان أيضاً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47759099"/>
      </p:ext>
    </p:extLst>
  </p:cSld>
  <p:clrMapOvr>
    <a:masterClrMapping/>
  </p:clrMapOvr>
  <p:transition spd="slow"/>
</p:sld>
</file>

<file path=ppt/slides/slide22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AB39AF2-21A5-4814-B716-BE8BD0F1909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الشَّعبِ أنبياءُ كذبةٌ ، كما إنه سيكُون فيكُم أيضاً مُعلِّمونَ كذبةٌ، الذين يدُسُّون بدع هلاكٍ. وإذ هُم يُنكرُون الرَّبَّ الذي اشتراهُم، يَجلِبُونَ على أنفُسِهِمْ هلاكاً سريعاً. وسيتبعُ كثيرُونَ نجاساتِهِمْ.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53124969"/>
      </p:ext>
    </p:extLst>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443AFF0-8354-4378-A55D-BD679CAEEF2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الذين بسَببهمْ يُجدَّفُ على طَريق ِّ. وهُم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62742077"/>
      </p:ext>
    </p:extLst>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في الطَّمع وزخرف الكلام يَتَّجرُون بكُم، الذين دَيْنُونَتُهُمْ مُنذُ القَديم لا تْبطُلُ، وهلاكُهُمْ لا يَنعَسُ. لأنَّهُ إن كانَ اللَّهُ لم يُشفِقْ على الملائكةِ الذين أَخطئوا، بل في سلاسِل الظَّلام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86219372"/>
      </p:ext>
    </p:extLst>
  </p:cSld>
  <p:clrMapOvr>
    <a:masterClrMapping/>
  </p:clrMapOvr>
  <p:transition spd="slow"/>
</p:sld>
</file>

<file path=ppt/slides/slide22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9ED46A-7452-4CDD-83E2-DBDE404ACA9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طرحهُم في جهنَّم، وسلَّمهُم محرُوسين للقضاء، ولم يُشـفِـقْ على العـالم القديم، إنَّما حفظَ نُوحاً ثامِناً كارزاً للبرِّ، إذ جلبَ الطُّوفانِ على عالمِ المُنافقين. وجعل مَدِينتي سدُومَ وعمُورةَ رماداً، وقضى عليهما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78678736"/>
      </p:ext>
    </p:extLst>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C67923-DDA8-420C-9632-BE538A06B45B}"/>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بالانقلاب، عِبرةً للعتيدينَ أن ينافقُوا.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47295015"/>
      </p:ext>
    </p:extLst>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( 26 : 1 ـ 8 )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أغريباسُ لبولسَ: " مأذُونٌ لك أن تتكلَّم عن نفسكَ ". فحينئذٍ بسطَ بولس يدهُ وطفق يحتجُّ: إنِّي أحسبُ نفسي سعيداً أيُّها الملكُ أغريباسُ، إذ أنا مُزمعٌ أن أحتجُّ اليوم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5620688"/>
      </p:ext>
    </p:extLst>
  </p:cSld>
  <p:clrMapOvr>
    <a:masterClrMapping/>
  </p:clrMapOvr>
  <p:transition spd="slow"/>
</p:sld>
</file>

<file path=ppt/slides/slide22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BAFF98-619A-413B-8AF1-20482051D601}"/>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لديكَ عن كُلِّ ما يشكوني بهِ اليهودُ. لا سِيَّما وأنت عالمٌ بجميع العَوائدِ والمسائل التي بينَ اليهُود. لذلكَ أطلبُ إليك أن تسمعني بطُول الأناة. إن سيرتي مُنذُ صبائي التي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4449142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1</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كورنثوس ( 4 : 16 ـ 5 : 1 ـ 9 )</a:t>
            </a:r>
          </a:p>
        </p:txBody>
      </p:sp>
      <p:sp>
        <p:nvSpPr>
          <p:cNvPr id="2052" name="Content Placeholder 3"/>
          <p:cNvSpPr txBox="1">
            <a:spLocks/>
          </p:cNvSpPr>
          <p:nvPr/>
        </p:nvSpPr>
        <p:spPr bwMode="auto">
          <a:xfrm>
            <a:off x="-22412" y="43796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فأطلُبُ إليكُم أن تكُونُوا مُتشبهين بي. ولذلك قد أرسلتُ إليكُم تيموثاوس، الذي هو ابني الحبيبُ والأمينُ في الربِّ، هذا الذي يُذَكِّرُكُم بطُرُقي في المسيح يسوع كما أُعَلِّمُ في كلِّ مكانٍ،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وفي كلِّ كنيسةٍ.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34951533"/>
      </p:ext>
    </p:extLst>
  </p:cSld>
  <p:clrMapOvr>
    <a:masterClrMapping/>
  </p:clrMapOvr>
  <p:transition spd="slow"/>
</p:sld>
</file>

<file path=ppt/slides/slide22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548F02-91FB-47DC-9423-798B0698AEEA}"/>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البدء كانت لي بين أُمَّتي بأُورُشليم يعرفُها جميعُ اليهُود، وهُم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64235335"/>
      </p:ext>
    </p:extLst>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يعرفونني مِن قبل، لو أرادُوا أن يشهدُوا، أنِّي قد عشت فرِّيسياً على مذهَب ديننا الأقوم. والآن أنا واقفٌ أُحاكمُ على رجاء الوعد الذي صارَ مِن اللَّهِ لآبائنا ، الذي يؤمل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47107331"/>
      </p:ext>
    </p:extLst>
  </p:cSld>
  <p:clrMapOvr>
    <a:masterClrMapping/>
  </p:clrMapOvr>
  <p:transition spd="slow"/>
</p:sld>
</file>

<file path=ppt/slides/slide22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B35B70-60FB-4FA3-B2AE-85C2391875C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أسباطُنا الاثنا عَشرَ نوالهُ، عابدينَ بالجهدِ ليلاً ونهاراً. مِن أجل هذا الرَّجاء أنا أُحاكمُ مِن اليهُود أيُّها الملكُ. أهو غير مُصدق عندكُم إن اللَّه يُقيم الأموات.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59376207"/>
      </p:ext>
    </p:extLst>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392206"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( 9 : 7 ، 8 )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رتلوا للربِّ السَّاكن في صهيونَ، واخبرُوا في الأُمم بأعمالهِ. لأنَّهُ طلب الدِّماء وتذكرها.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55850728"/>
      </p:ext>
    </p:extLst>
  </p:cSld>
  <p:clrMapOvr>
    <a:masterClrMapping/>
  </p:clrMapOvr>
  <p:transition spd="slow"/>
</p:sld>
</file>

<file path=ppt/slides/slide22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( 11 : 45 ـ 52 )</a:t>
            </a:r>
          </a:p>
        </p:txBody>
      </p:sp>
      <p:sp>
        <p:nvSpPr>
          <p:cNvPr id="3076" name="Content Placeholder 3"/>
          <p:cNvSpPr txBox="1">
            <a:spLocks/>
          </p:cNvSpPr>
          <p:nvPr/>
        </p:nvSpPr>
        <p:spPr bwMode="auto">
          <a:xfrm>
            <a:off x="8965"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 واحدٌ مِن النَّاموسيِّين وقال لهُ: " يا مُعلِّمُ، إذ تقولُ هذه تشتمنا نحنُ أيضاً ". فقال: " وأنتُم أيضاً أيُّها الناموسـيُّون ويلٌ لكُم، لأنكُم تُحمِّلون النَّاس أحمالاً عَسِرةَ الحمل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04608129"/>
      </p:ext>
    </p:extLst>
  </p:cSld>
  <p:clrMapOvr>
    <a:masterClrMapping/>
  </p:clrMapOvr>
  <p:transition spd="slow"/>
</p:sld>
</file>

<file path=ppt/slides/slide22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A32E09-4F2D-4392-BF38-D8913539FC37}"/>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وأنتُم لا تمسُّون الأحمال بإحدى أصابعكُم. ويلٌ لكم! لأنَّكُم تبنُون قُبُور الأنبياء، وقد قتلهُم آباؤكُم. إذن تشهدُون وتُسرون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بأعمال آبائكُم، لأنَّهُم هُم قتلُوهُم وأنتُم تبنُون قُبورهُم. مِن أجل هذا قالت أيضاً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61177520"/>
      </p:ext>
    </p:extLst>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7D87A2C-064A-409E-9746-6A424F8D7F85}"/>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حِكمةُ اللَّهِ: إنِّي أُرسِلُ إليهم أنبياء ورُسُلاً،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72713641"/>
      </p:ext>
    </p:extLst>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فتقتلُون مِنهُم وتطردُون كيما يُنتَقم مِن هذا الجيل لدم جميع الأنبياء الذي أُريق مُنذُ إنشاء العالم، مِن دم هابيلَ إلى دم زكريَّا بن براشيا الذي أهلكُوهُ بين الم والبيت. نَعم،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88651040"/>
      </p:ext>
    </p:extLst>
  </p:cSld>
  <p:clrMapOvr>
    <a:masterClrMapping/>
  </p:clrMapOvr>
  <p:transition spd="slow"/>
</p:sld>
</file>

<file path=ppt/slides/slide22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3E269D-94F0-452F-8987-43E30DC76E30}"/>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أقُولُ لكُم: إنَّهُ يُطلب مِن هذا الجيل! ويلٌ لكُم أيُّها النَّامُوسيُّون! لأنَّكُم أخذتُم مفاتيح المعرفة. فلم تدخلُوا أنتُم، والدَّاخلُون منعتُموهُم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40250658"/>
      </p:ext>
    </p:extLst>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2866931"/>
      </p:ext>
    </p:extLst>
  </p:cSld>
  <p:clrMapOvr>
    <a:masterClrMapping/>
  </p:clrMapOvr>
  <p:transition advClick="0" advTm="0"/>
</p:sld>
</file>

<file path=ppt/slides/slide2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42E430-92BF-4921-A919-11C79367D64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لقد تشامخ قومٌ كأنِّي لستُ آتيا إليكُم. ولكنِّي سآتيكُم سريعاً إن شَاءَ الربُّ، فَسأعرفُ لا كلام المتشامخين بل قُوَّتَهُم. لأنَّ ملكُوت اللَّه ليس هو بكلام، بل بِقُوَّةٍ. ماذا تُريدُون؟ أبِعَصاً آتي إليكُم أم</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بالمحبَّة وروح الوداعة؟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406594"/>
      </p:ext>
    </p:extLst>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6 الخميس</a:t>
            </a:r>
            <a:endParaRPr lang="en-US" dirty="0">
              <a:latin typeface="Times New Roman (Headings)"/>
            </a:endParaRPr>
          </a:p>
        </p:txBody>
      </p:sp>
      <p:sp>
        <p:nvSpPr>
          <p:cNvPr id="2051" name="Title 1"/>
          <p:cNvSpPr txBox="1">
            <a:spLocks/>
          </p:cNvSpPr>
          <p:nvPr/>
        </p:nvSpPr>
        <p:spPr bwMode="auto">
          <a:xfrm>
            <a:off x="8965" y="3580279"/>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الملوك الثاني ( 4: 8 ـ 41 )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في بعض الأيام أن أليشع جاز بشونم. وكانت  هناك امرأة عظيمة، فأمسكته ليأكل خبزا. وكان  كلما مر يميل إلى هناك ليأكل خبزا. فقالت لبعلها: "  قد علمت أن هذا الذي يجتاز بنا دائما هو رجل الله،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64961910"/>
      </p:ext>
    </p:extLst>
  </p:cSld>
  <p:clrMapOvr>
    <a:masterClrMapping/>
  </p:clrMapOvr>
  <p:transition spd="slow"/>
</p:sld>
</file>

<file path=ppt/slides/slide22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ED8A56-8B6E-4750-B12C-6E0A08D2D53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وهو قديس. فلنبن له علية صغيرة ونجعل له فيها  سريرا ومائدة وكرسيا ومنارة، حتى إذا جاءنا يعدل  إلى هناك ". فجاء في بعض الأيام إلى هناك وعدل  إلى العلية واضطجع فيها. وقال لغلامه جيحزي: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54516410"/>
      </p:ext>
    </p:extLst>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8862106-4CFE-4A5B-B534-84D0D0C413B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أدع لي هذه الشونمية ". فدعاها،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56673578"/>
      </p:ext>
    </p:extLst>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فوقفت بين يديه. فقال له: " قل لها: إنك قد تكلفت  من أجلنا هذه الكلفة كلها، فماذا تبتغين أن يصنع  لك؟ هل من حاجة أكلم فيها الملك أو رئيس  الجيش؟ " فقالت: " إنما أنا ساكنة فيما بين قومي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08926932"/>
      </p:ext>
    </p:extLst>
  </p:cSld>
  <p:clrMapOvr>
    <a:masterClrMapping/>
  </p:clrMapOvr>
  <p:transition spd="slow"/>
</p:sld>
</file>

<file path=ppt/slides/slide22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DBEF53-491D-4AF4-8E72-8DE583C9BE7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 فقال: " ماذا أصنع لها؟ ". فقال جيحزي: "  إنها ليس لها ولد، وبعلها شيخ ". فقال: " ادعها  ". فدعاها، فوقفت بالباب. فقال: " إنك، في مثل  هذا الوقت من قابل ستحضنين ابنا ". فقالت: " 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09118089"/>
      </p:ext>
    </p:extLst>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DEF62FA-0621-4F03-B8DD-FC8313680A8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يا سيدي، يا رجل الله. لا تكذب على أمتك ".ثم  حبلت المرأة وولدت ابنا في مثل ذلك الوقت من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78840652"/>
      </p:ext>
    </p:extLst>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قابل، كما قال أليشع. وبعد ما نشأ الصبي، خرج  ذات يوم عند أبيه إلى الحصادين. فقال لأبيه: "  رأسي رأسي ". فقال للغلام: " خذه إلى أمه ".  فحمله وصار به إلى أمه، فبقي على ركبتيها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44025898"/>
      </p:ext>
    </p:extLst>
  </p:cSld>
  <p:clrMapOvr>
    <a:masterClrMapping/>
  </p:clrMapOvr>
  <p:transition spd="slow"/>
</p:sld>
</file>

<file path=ppt/slides/slide22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21322F-DB2B-4D4B-8E13-A731C674493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الظهر ومات فأصعدته وأضجعته على سرير رجل  الله، وأغلقت عليه وخرجت ونادت بعلها وقالت: "  ابعث لي أحد الغلمان ومعه أتان، فأسرع نحو رجل  الله وأرجع ". فقال لها: " لماذا تمضين إليه اليوم؟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4988813"/>
      </p:ext>
    </p:extLst>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EEA798-CB7E-4B73-AE46-6151A3E2994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وليس اليوم رأس الشهر ولا هو سبت ". فقالت: "  سلام ". ثم أسرجت الأتان، وقالت لغلامها: " سق</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6090402"/>
      </p:ext>
    </p:extLst>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وامض ولا تعقني في المسير حتى أقول لك ".  ومضت حتى جاءت إلى رجل الله في جبل الكرمل.  فلما رآها رجل الله من بعيد، قال لجيحزي غلامه: "  هذه هي تلك الشونمية. فبادر الآن للقائها، وقل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86474786"/>
      </p:ext>
    </p:extLst>
  </p:cSld>
  <p:clrMapOvr>
    <a:masterClrMapping/>
  </p:clrMapOvr>
  <p:transition spd="slow"/>
</p:sld>
</file>

<file path=ppt/slides/slide2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لقد شاع بين الجميع أنَّ بينكُم زنىً! وزنىً هكذا لا يكون بين الأُمم، حتى إن الواحد يتخذ امرأة أبيه. أفأنتم مُتشامخون، ولماذا بيِّ لم تنوحوا ليُنزع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بينكُم الذي فعل هذا الفعل هكذا؟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81631563"/>
      </p:ext>
    </p:extLst>
  </p:cSld>
  <p:clrMapOvr>
    <a:masterClrMapping/>
  </p:clrMapOvr>
  <p:transition spd="slow"/>
</p:sld>
</file>

<file path=ppt/slides/slide22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9860019-FFDA-44D0-A356-F330932C016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لها: أسالمة أنت؟ أسالم زوجك؟ أسالم الصبي؟ "  فقالت: " سالمون ". ثم دنت من رجل الله على  الجبل وأخذت برجليه. فتقدم جيحزي ليردها. فقال  رجل الله: " دعها، لأن نفسها مكتئبة، والرب قد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51742143"/>
      </p:ext>
    </p:extLst>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1B236A-86CD-4A00-8795-22D7180C39E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كتم الأمر عني ولم يخبرني ". فقالت: " هل طلبت  ابنا من سيدي؟ ألم أقل لا تخدعني؟ ". فقال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07567081"/>
      </p:ext>
    </p:extLst>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لجيحزي: " أشدد حقويك وخذ عصاي في يدك  وامض، وإن لقيت أحدا فلا تسلم عليه، وإن سلم  عليك أحد فلا تجبه. واجعل عصاي على وجه  الصبي ". فقالت أم الصبي: " حي هو الرب، وحية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70381427"/>
      </p:ext>
    </p:extLst>
  </p:cSld>
  <p:clrMapOvr>
    <a:masterClrMapping/>
  </p:clrMapOvr>
  <p:transition spd="slow"/>
</p:sld>
</file>

<file path=ppt/slides/slide22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DEF406-41C2-4F5A-A0C0-E655A071C4B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هي نفسك، إني لا أفارقك ". فقام وتبعها. وجاز  جيحزي أمامهما وجعل العصا على وجه الصبي،  فلم يكن صوت ولا إحساس. فعاد للقائه وقال له: "  لم يستيقط الصبي ". فدخل أليشع البيت، فإذا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28220029"/>
      </p:ext>
    </p:extLst>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2577741-4B42-46EC-88B1-C45B1B3A07C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بالصبي ميت مضطجع على سريره. فدخل وأغلق  الباب عليهما، وصلى إلى الرب. ثم صعد وانبسط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5032258"/>
      </p:ext>
    </p:extLst>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الصبي وجعل فاه على فيه، وعينيه على  عينيه، وكفيه على كفيه، وتمدد عليه فسخن جسد  الصبي. ثم رجع وتمشى في البيت تارة إلى هنا  وتارة إلى هناك، وصعد وتمدد عليه، فعطس الصبي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31060813"/>
      </p:ext>
    </p:extLst>
  </p:cSld>
  <p:clrMapOvr>
    <a:masterClrMapping/>
  </p:clrMapOvr>
  <p:transition spd="slow"/>
</p:sld>
</file>

<file path=ppt/slides/slide22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02AB89-9143-4F74-8740-169968C9ABF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سبع مرات، ثم فتح الصبي عينيه. فدعا جيحزي  وقال: " أدع هذه الشونمية ". فدعاها. فأتت فقال  لها: " خذي ابنك ". فأقبلت وخرت على رجليه  وسجدت إلى الأرض، وأخذت ابنها ومضت. ورجع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47388342"/>
      </p:ext>
    </p:extLst>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4EBC69-D6E6-4902-B15D-9CBFA282DD5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أليشع إلى الجلجال. والجوع في الأرض وفيما كان  بنو الأنبياء جالسين أمامه. قال لغلامه: " هيئ</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8535337"/>
      </p:ext>
    </p:extLst>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القدر الكبيرة، واطبح طبيخا لبني الأنبياء ". فخرج  واحد إلى الصحراء ليقتطع بقولا، فصادف شبه  جفنة برية، فاقتطع منها ملء ثوبه حنظلا، وجاء به  فقطعه في قدر الطبيخ، لأنهم لم يعلموا ما هو. ثم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44698190"/>
      </p:ext>
    </p:extLst>
  </p:cSld>
  <p:clrMapOvr>
    <a:masterClrMapping/>
  </p:clrMapOvr>
  <p:transition spd="slow"/>
</p:sld>
</file>

<file path=ppt/slides/slide22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C79EF32-FABD-4097-B23C-FC70AAD3AA6E}"/>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سكبوا للرجال ليأكلوا فلما أكلوا من الطبيخ، صاحوا  وقالوا: " في القدر موت يا رجل الله! ". ولم  يقدروا أن يأكلوا فقال: " إيتوني بدقيق ". فألقاه  في القدر وقال: " اسكب للقوم ليأكلوا ". فلم يجدوا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31779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توبة لخلاص بلا ندامة، وأما حزن العالم فينشئ موتا. بل من الاحتجاج، بل من الغيظ، بل من الخوف، بل من الشوق، بل من الغيرة، بل من الانتقام. وقد أظهرتم أنفسكم في كل شيء أنكم</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3567517"/>
      </p:ext>
    </p:extLst>
  </p:cSld>
  <p:clrMapOvr>
    <a:masterClrMapping/>
  </p:clrMapOvr>
  <p:transition spd="slow"/>
</p:sld>
</file>

<file path=ppt/slides/slide2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15FF7C-28EB-40AA-9717-C41A35DB749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وأما أنا الغائب بالجسد، وحاضرٌ بالرُّوح، فقد حَكَمتُ كأنِّي حاضرٌ على الذي فعل هذا الفعل، هكذا: باسم ربِّنا يسوع المسيح ـ إذ أنتُم وروحي معاً مُجتمعُون وقوَّة ربِّنا يسوع المسيح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70990841"/>
      </p:ext>
    </p:extLst>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8F31CA2-5386-4C06-BD74-F28B82A59813}"/>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بعد ذلك في القدر سوءا.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68894791"/>
      </p:ext>
    </p:extLst>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( 45: 1 ـ 10 )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هكذا قال الرب لمسيحه، لكورش الذي أخذت بيمينه  لأخضع الأمم بين يديه، وأحل أحفاء الملوك، لأفتح  أمامه المصاريع، ولا تغلق الأبواب. إني أسير  قدامك فأقوم المعوج وأحطم مصاريع النحاس،</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25020454"/>
      </p:ext>
    </p:extLst>
  </p:cSld>
  <p:clrMapOvr>
    <a:masterClrMapping/>
  </p:clrMapOvr>
  <p:transition spd="slow"/>
</p:sld>
</file>

<file path=ppt/slides/slide23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8BD075-BE71-4791-A52A-E64B824CD25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وأكسر مغاليق الحديد. وأعطيك كنوز الظلمة  ودفائن المخابئ لتعلم أني أنا الرب الذي دعاك  باسمك، إله إسرائيل إني لأجل عبدي يعقوب،  وإسرائيل مختاري، دعوتك باسمك. وكنيتك وأنت 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59853018"/>
      </p:ext>
    </p:extLst>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773790-2FCC-4034-BDEC-980176267FC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تعرفني. أنا الرب وليس آخر. ليس من دوني إله.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13977667"/>
      </p:ext>
    </p:extLst>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إني نطقتك وأنت لا تعرفني لكي يعلموا من مشرق  الشمس ومن مغربها أنه ليس غيري أنا الرب  وليس آخر. أنا مبدع النور وخالق الظلمة، ومجري  السلام وخالق الشر. أنا الرب صانع هذه كلها.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77090334"/>
      </p:ext>
    </p:extLst>
  </p:cSld>
  <p:clrMapOvr>
    <a:masterClrMapping/>
  </p:clrMapOvr>
  <p:transition spd="slow"/>
</p:sld>
</file>

<file path=ppt/slides/slide23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5BC28FA-BE5B-42CB-85D7-7E1B54BEC86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أقطري أيتها السماوات من فوق، ولتمطر الغيوم  برا. لتنفتح الأرض وليثمر الخلاص، ولينبت البر  أنا الرب خلقته. ويل لمن يخاصم جابله. وهو خزفة  من خزف الأرض أيقول الطين لجابله: " ماذا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82161788"/>
      </p:ext>
    </p:extLst>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90ECF3-86A0-4F70-86CD-F8EAA77C7FD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تصنع، أو عملك ليس له يدان؟ " ويل لمن يقول  لأب: " ماذا تلد؟ " ولامرأة: " ماذا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12584194"/>
      </p:ext>
    </p:extLst>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تضعين؟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03968015"/>
      </p:ext>
    </p:extLst>
  </p:cSld>
  <p:clrMapOvr>
    <a:masterClrMapping/>
  </p:clrMapOvr>
  <p:transition spd="slow"/>
</p:sld>
</file>

<file path=ppt/slides/slide23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( 9: 1 ـ 11 )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الحكمة بنت لها بيتا ونصبت فيه سبعة أعمدة.  ذبحت ذبائحها. ومزجت خمرها في الأواني. وهيأت  مائدتها. أرسلت عبيدها لينادوا بصوت عال على  الزوايا قائلين: " من كان منكم جاهلا فليأت إلي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71129792"/>
      </p:ext>
    </p:extLst>
  </p:cSld>
  <p:clrMapOvr>
    <a:masterClrMapping/>
  </p:clrMapOvr>
  <p:transition spd="slow"/>
</p:sld>
</file>

<file path=ppt/slides/slide23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9B4B03E-F11C-4A35-86EA-5EBACCFAE3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وناقصو الفهم أقول لهم: " هلموا كلوا من خبزي،  واشربوا من الخمر التي مزجتها لكم أتركوا عنكم  الجهل لتحيوا، أطلبوا الحكمة لتعمروا، وقوموا  فهمكم بمعرفة ". من يؤدب الأشرار يلحق بنفسه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15542048"/>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27C48A-2E5E-409E-A4F8-C2C7517689A3}"/>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يُسَلَّم مِثلُ هذا إلى الشَّيطان لِهَلاكِ الجسد، لكي تَخلُص الرُّوح في يوم ربنا يسوع المسيح. ليس افتِخارُكُم حسناً.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ألستُم تَعلَمُون أنَّ الخميرة الصغيرة تُخَمِّرُ العجين كُلَّه؟ إذاً نَقُّوا مِنكُم الخمير العتيق،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36133095"/>
      </p:ext>
    </p:extLst>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809CF3-7DE0-4C8C-B606-476214FBB3C3}"/>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هوانا، ومن يبكت المنافق يكسب عيبا لذاته. 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62744425"/>
      </p:ext>
    </p:extLst>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توبح الأشرار لئلا يبغضوك. وبح حكيما فيحبك.  وبح جاهلا فيبغضك. أعط الحكيم سببا فيزداد حكمة  وعلم البار فيزداد برا. رأس الحكمة مخافة الرب،  ومشورة القديسين فهم ومعرفة الناموس هي الفكر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69238981"/>
      </p:ext>
    </p:extLst>
  </p:cSld>
  <p:clrMapOvr>
    <a:masterClrMapping/>
  </p:clrMapOvr>
  <p:transition spd="slow"/>
</p:sld>
</file>

<file path=ppt/slides/slide23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032653-32F8-4268-AE59-CEF3A08897C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الصالح بهذا المثال تعيش زمانا طويلا وتزداد لك  سنو الحياة.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21004501"/>
      </p:ext>
    </p:extLst>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( 35: 1 ـ 16 )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وأجاب أليهو أيضا وقال: أتحسب من العدل أن  تقول: " أنا أبر من الله؟ " وقد قلت: " ماذا  يفيدني، وأي شيء أنفع لي من أن أخطأ؟ ". أنا  أجيبك في الكلام، أنت وأخلاءك معك. تطلع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52952006"/>
      </p:ext>
    </p:extLst>
  </p:cSld>
  <p:clrMapOvr>
    <a:masterClrMapping/>
  </p:clrMapOvr>
  <p:transition spd="slow"/>
</p:sld>
</file>

<file path=ppt/slides/slide23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BC7411-53BA-4144-98B4-1A7A8DD29C2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السماء وانظر، وتأمل السحب: إنها أرفع منك. فإن  أنت خطئت فماذا تؤثر فيه؟ وإن أكثرت من  المعاصي فماذا تلحق به؟ وإن كنت بارا فبماذا تمن  عليه؟ وماذا يأخذ من يدك؟ إنما نفاقك يضر إنسانا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92702883"/>
      </p:ext>
    </p:extLst>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1D490A-8B3B-47A1-84EA-FF7EF5448F6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مثلك، وبرك ينفع ابن آدم. من كثرة العسف يصرخ</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25643455"/>
      </p:ext>
    </p:extLst>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الأذلاء، ويستغيثون على أذرع الأعزاء. ولا  يقولون: أين الله الذي صنعني، الذي ينعم بالترنيم  ليلا؟ الذي رفعنا على بهائم الأرض علما، وعلى  طيور السماء حكمة. هنالك يصرخون من تشامح</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54736503"/>
      </p:ext>
    </p:extLst>
  </p:cSld>
  <p:clrMapOvr>
    <a:masterClrMapping/>
  </p:clrMapOvr>
  <p:transition spd="slow"/>
</p:sld>
</file>

<file path=ppt/slides/slide23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4F90D0A-8F7F-474B-B326-0D5D3FAFF97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الأشرار وهو لا يجيب. إن الله لا يسمع لفاعل  السوء، فإن القدير لا يلتفت إليه. وفي حين قولك  له: إنك لا تلتفت إليه. تكون الدعوى بين يديه،  فأنتظره. أما الآن فإذ لم يفتقد بغضبه، ولم يشدد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26006285"/>
      </p:ext>
    </p:extLst>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7F35A17-2CA0-4F79-97D1-803E1DD3613D}"/>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العقاب على المعاصي، فتح أيوب فاه بالباطل،  وأكثر من الكلام عن غير علم.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84119241"/>
      </p:ext>
    </p:extLst>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( 9 : 9، 10 )</a:t>
            </a:r>
          </a:p>
        </p:txBody>
      </p:sp>
      <p:sp>
        <p:nvSpPr>
          <p:cNvPr id="2053" name="Content Placeholder 3"/>
          <p:cNvSpPr txBox="1">
            <a:spLocks/>
          </p:cNvSpPr>
          <p:nvPr/>
        </p:nvSpPr>
        <p:spPr bwMode="auto">
          <a:xfrm>
            <a:off x="0" y="4495800"/>
            <a:ext cx="9144000" cy="200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6200" b="1" dirty="0">
                <a:solidFill>
                  <a:srgbClr val="FFFFFF"/>
                </a:solidFill>
                <a:latin typeface="Times New Roman (Headings)"/>
                <a:cs typeface="Times New Roman" panose="02020603050405020304" pitchFamily="18" charset="0"/>
              </a:rPr>
              <a:t>ارحمني يا رب، وانظر إلى ذلي من أعدائي يا رافعي، من أبواب الموت.</a:t>
            </a:r>
          </a:p>
        </p:txBody>
      </p:sp>
    </p:spTree>
    <p:extLst>
      <p:ext uri="{BB962C8B-B14F-4D97-AF65-F5344CB8AC3E}">
        <p14:creationId xmlns:p14="http://schemas.microsoft.com/office/powerpoint/2010/main" val="3374583019"/>
      </p:ext>
    </p:extLst>
  </p:cSld>
  <p:clrMapOvr>
    <a:masterClrMapping/>
  </p:clrMapOvr>
  <p:transition spd="slow"/>
</p:sld>
</file>

<file path=ppt/slides/slide2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674E6D-CFFB-4180-AC8B-230C5968A397}"/>
              </a:ext>
            </a:extLst>
          </p:cNvPr>
          <p:cNvSpPr txBox="1"/>
          <p:nvPr/>
        </p:nvSpPr>
        <p:spPr>
          <a:xfrm>
            <a:off x="-35859"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لتكونوا عجيناً جديداً كما أنكم فطيرٌ. لأنَّ فِصحَنا المسيح قد ذُبِحَ. فلنُعَيِّد، إذاً لا بخمير عتيق،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ولا بخمير الغش والزنا، بل بفطير الطهارة والبر. قد كَتبتُ إليكُم في الرِّسالة ألا تُخالِطوا الزُّنَاة.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97978567"/>
      </p:ext>
    </p:extLst>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( 20 : 9 ـ 19 )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وبدأ يكلم الشعب بهذا المثل: " إنسان غرس كرما  وسلمه إلى كرامين وسافر زمانا طويلا. وفي الأوان  أرسل عبدا إلى الكرامين ليعطوه من ثمر الكرم،  فضربه الكرامون، وصرفوه فارغا. فعاد أيضا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43836515"/>
      </p:ext>
    </p:extLst>
  </p:cSld>
  <p:clrMapOvr>
    <a:masterClrMapping/>
  </p:clrMapOvr>
  <p:transition spd="slow"/>
</p:sld>
</file>

<file path=ppt/slides/slide23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F7149E-0D87-4882-9609-C0818747DB6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وأرسل إليهم عبدا آخر، فضربوا الآخر وأهـانوه  وصرفوه فارغا. ثم عاد أيضا وأرسل ثالثا، فجرحوا  هذا أيضا وأخرجوه. فقال رب الكرم: ماذا أفعل؟  أرسل ابني الحبيب، لعلهم يخجلون منه فلما رآه</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20575658"/>
      </p:ext>
    </p:extLst>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0F94FCB-BB2F-4025-A6A7-527FD3BA7C1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الكرامون تأمروا فيما بينهم قائلين: هذا هو الوارث  تعالوا نقتله ليكون لنا الميرات فأخرجوه خارج  الكرم وقتلوه فماذا يفعل بهم رب الكرم؟ يأتي ويهلك  الكرامين ويعطي الكرم لآخرين.". فلما سمعوا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567448957"/>
      </p:ext>
    </p:extLst>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EA944B-BBDC-4B94-A642-CEC318BEB2B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قالوا: " حاشا! " فنظر إليهم وقال: " فما هو هذا  المكتوب: إن الحجر الذي رفضه البناؤون، هذا قد  صار رأس الزاوية؟ فكل من يسقط على هذا الحجر  يترضض، ومن يسقط هو عليه يسحقه! ". فطلب</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779720858"/>
      </p:ext>
    </p:extLst>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7E65477-D10A-4556-A2C6-260C01054099}"/>
              </a:ext>
            </a:extLst>
          </p:cNvPr>
          <p:cNvSpPr txBox="1"/>
          <p:nvPr/>
        </p:nvSpPr>
        <p:spPr>
          <a:xfrm>
            <a:off x="0" y="4348877"/>
            <a:ext cx="9144000" cy="2585323"/>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الكتبة ورؤساء الكهنة أن يلقوا أيديهم عليه في تلك الساعة، فخافوا الشعب، لأنهم علموا أنه قال هذا المثل عليهم.</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1772999175"/>
      </p:ext>
    </p:extLst>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6439425"/>
      </p:ext>
    </p:extLst>
  </p:cSld>
  <p:clrMapOvr>
    <a:masterClrMapping/>
  </p:clrMapOvr>
  <p:transition advClick="0" advTm="0"/>
</p:sld>
</file>

<file path=ppt/slides/slide23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6</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تلميذه تيموثاوس ( 2 : 1 ـ 3 : 1 ـ 4 )</a:t>
            </a:r>
          </a:p>
        </p:txBody>
      </p:sp>
      <p:sp>
        <p:nvSpPr>
          <p:cNvPr id="205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فأطلُبُ أوَّل كُلِّ شيء، أن تُقام طلباتٌ وصلواتٌ وابتهالاتٌ وتشكُّراتٌ مِن أجل جميع النَّاس، مِن أجل الملوك وعن كُلِّ العُظماء، لكي نكون في حياة هادئةً ذات دعةً في كُلِّ تَقوى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91386190"/>
      </p:ext>
    </p:extLst>
  </p:cSld>
  <p:clrMapOvr>
    <a:masterClrMapping/>
  </p:clrMapOvr>
  <p:transition spd="slow"/>
</p:sld>
</file>

<file path=ppt/slides/slide23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B873C85-E655-43F6-94C6-1FB4022A95E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وعفافٍ، فإنَّ هذا حسنٌ ومقبولٌ لدى اللَّه مُخلِّصنا، الذي يُريدُ أنَّ جميعَ النَّاس يخلُصُونَ، وإلى معرفةِ ِّ يُقبلُون. لأنَّ اللَّه واحد، والوسيط بين اللَّهِ والنَّاس واحدٌ وهو: الإنسانُ يسوعُ المسيحُ،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10947023"/>
      </p:ext>
    </p:extLst>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16189A-8465-4B0C-B4EB-44B7A2745371}"/>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بذلَ نفسهُ فداء عن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97569370"/>
      </p:ext>
    </p:extLst>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الجميع، الشَّهادةُ في أوقاتِها الخاصَّةِ، التي جُعلتُ أنا لها كارزاً ورسُولاً. َّ أقُولُ في المسيح لا أكذبُ، مُعلِّماً للأُمم في الإيمان وِّ. فأُريدُ أن يُصلِّي الرِّجالُ في كُلِّ مكان،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66062896"/>
      </p:ext>
    </p:extLst>
  </p:cSld>
  <p:clrMapOvr>
    <a:masterClrMapping/>
  </p:clrMapOvr>
  <p:transition spd="slow"/>
</p:sld>
</file>

<file path=ppt/slides/slide2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يوحنا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8 ـ 2 : 1 ـ 11 )</a:t>
            </a:r>
          </a:p>
        </p:txBody>
      </p:sp>
      <p:sp>
        <p:nvSpPr>
          <p:cNvPr id="5123" name="Content Placeholder 3"/>
          <p:cNvSpPr txBox="1">
            <a:spLocks/>
          </p:cNvSpPr>
          <p:nvPr/>
        </p:nvSpPr>
        <p:spPr bwMode="auto">
          <a:xfrm>
            <a:off x="0" y="44958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قُلنا أنَّ ليس لنا خطيَّةٌ فإنَّما نُضِلُّ أنفسنا وليس ُّ فينا. وإن اعترفنا بخطايانا فهو أمينٌ وعادلٌ، حتَّى يغفر لنا خطايانا ويُطهِّرنا من كلِّ إثم. وإنْ قلنا إنَّنا لم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52073087"/>
      </p:ext>
    </p:extLst>
  </p:cSld>
  <p:clrMapOvr>
    <a:masterClrMapping/>
  </p:clrMapOvr>
  <p:transition spd="slow"/>
</p:sld>
</file>

<file path=ppt/slides/slide23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DB329C-B69C-407F-99C0-853EB23197F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رافعينَ أيادي طاهرةً، بغير غضبٍ ولا جدالٍ. وكذلكَ أنَّ النِّساء يُزِّينَّ ذواتهنَّ بلباس الحشمةِ، مع ورع وتعقُّل، لا بضفائر أو ذهبٍ أو لآلئَ أو ملابس كثيرة الثَّمن، بل كما يَليقُ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44057089"/>
      </p:ext>
    </p:extLst>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0A1C18B-109B-4AC5-AC00-D9B4E201F1F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بنساء مُتعاهداتٍ بأعمالٍ صالحةٍ. لتتعلَّم المرأةُ بسُكُوتٍ في كُلِّ خُضُوع. ولكن لستُ آذنُ للمرأة أن تُعلِّمَ ولا أن تتسلَّطَ على رجُلها، بل عليها أن تكُون في وداعةٍ،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37161411"/>
      </p:ext>
    </p:extLst>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لأنَّ آدمَ جُبلَ أوَّلاً ثُمَّ حوَّاءُ، وآدمُ لم يُغوَ، لكنَّ المرأة أُغويت فوقعت في التَّعدِّي. إلاَّ أنَّها ستخلُصُ بولادة البنين، إن استمرت على الإيمان والمحبةِ والقداسةِ مع التَّعقُّل. صادقةٌ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74144501"/>
      </p:ext>
    </p:extLst>
  </p:cSld>
  <p:clrMapOvr>
    <a:masterClrMapping/>
  </p:clrMapOvr>
  <p:transition spd="slow"/>
</p:sld>
</file>

<file path=ppt/slides/slide23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11A435-2890-42A3-BDA1-BAA74169538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هي الكلمةُ: مَن يريد الأسقُفيَّة، فقد اشتهى لنفسه عملاً صالحاً. فينبغي أن يكُون الأُسقُفُ بلا لوم، بعلَ امرأة واحدة، صاحياً، عاقلاً، مُحتشماً، مُضيفاً للغُرباء، مُعلِّماً صالحاً، غير مُدمن الخمر، ولا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34171218"/>
      </p:ext>
    </p:extLst>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3C808F-6160-4B14-A915-96D3EA7EC57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سريع الضرب بل حليماً، غير مُخاصم، ولا مُحبٍّ للمال، يُدبِّرُ بيتهُ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حسناً، له أبناءٌ في الخُضُوع بكُلِّ عفافٍ.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23342739"/>
      </p:ext>
    </p:extLst>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يهوذا الرسول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19 ـ 25 )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هؤلاء هُم مُعتزلونَ بأنفُسهم، نَفسانيُّون لا رُوحَ لهُم. وأمَّا أنتُم يا أحبَّائي فابنُوا أنفُسكُم على إيمانكُم الأقدسِ، مُصلِّينَ في الرُّوح القُدُس، فلنحفظ أنفسنا في محبةِ اللَّهِ، مُنتظرينَ رحمة ربِّنا يسوعَ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59645260"/>
      </p:ext>
    </p:extLst>
  </p:cSld>
  <p:clrMapOvr>
    <a:masterClrMapping/>
  </p:clrMapOvr>
  <p:transition spd="slow"/>
</p:sld>
</file>

<file path=ppt/slides/slide23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B44AD9-4BB8-462A-9075-2E6366444253}"/>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المسيح للحياةِ الأبديَّةِ. بكِّتوا البعض مُميِّزين إياهم، وخلِّصُوا البعض، مُختطفين إياهم مِن النَّار، وارحموا البعض بخوف مُبغضينَ حتَّى الثَّوبَ المُدنَّس مِن الجسدِ. والقادرُ أن يحفظكُم غير</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40698709"/>
      </p:ext>
    </p:extLst>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عاثرينَ، ويُوقفكُم أمام مجده بلا عيب في الابتهاج، اللَّه وحده مُخلِّصُنا، بيسوع المسيح ربِّنا، لهُ المجدُ والعظمةُ والعزَّةُ والسُّلطانُ، قبل الدهر كُله الآن وإلى دهر الدهور. آمين.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65450793"/>
      </p:ext>
    </p:extLst>
  </p:cSld>
  <p:clrMapOvr>
    <a:masterClrMapping/>
  </p:clrMapOvr>
  <p:transition spd="slow"/>
</p:sld>
</file>

<file path=ppt/slides/slide23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( 27 : 16 ـ 20 )</a:t>
            </a:r>
          </a:p>
        </p:txBody>
      </p:sp>
      <p:sp>
        <p:nvSpPr>
          <p:cNvPr id="10243"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فَجرَينا تحتَ جزيرة تُسمى " كلودة " وبالجهدِ قَدِرنا أن نَملكَ القاربَ. ولمَّا رفعُوهُ طفقُوا يستعملُون معُونات، حازمينَ السَّفينةَ، وإذ كانُوا خائفينَ أن يقعُوا في السِّيرتِس، انزلُوا المتاع، وهكذا كانُوا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25614740"/>
      </p:ext>
    </p:extLst>
  </p:cSld>
  <p:clrMapOvr>
    <a:masterClrMapping/>
  </p:clrMapOvr>
  <p:transition spd="slow"/>
</p:sld>
</file>

<file path=ppt/slides/slide2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6F06487-00E9-403C-82A2-AB6AAEE66F52}"/>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يُحملُون. وفي الغد اشتدت علينا الزوبعة، فطفقوا يطرحون الوسق. وفي اليوم الثَّالث ألقينا بأيدينا أدوات السَّفينةِ. ولمَّا لم تظهر الشَّمس ولا النُّجومُ أياماً كثيرةً، واشتدَّ علينا نوءٌ</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96288980"/>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617723-FB1D-4541-8C94-FDBC2E5E85A8}"/>
              </a:ext>
            </a:extLst>
          </p:cNvPr>
          <p:cNvSpPr txBox="1"/>
          <p:nvPr/>
        </p:nvSpPr>
        <p:spPr>
          <a:xfrm>
            <a:off x="0" y="4303455"/>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نُخطئ نجعله كاذباً، وكلمته ليست ثابتة فينا. يا أولادي، أكتب إليكم بهذا لكي لا تُخطِئُوا. وإنْ أخطأ أحدٌ فلنا شفيعٌ عندَ الآبِ، يسوع المسيح البارُّ. وهو كفَّارةٌ عن خطايانا. وليس عن خطايانا فقط، بل عن خطايا العالم كُلُه أيضاً. وبهذا نَعلَم أنَّنا قد عرفناهُ:</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02675445"/>
      </p:ext>
    </p:extLst>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6088559"/>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ليس بقليل انتزعَ أخيراً كُلُّ رجاء في نجاتنا.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38717082"/>
      </p:ext>
    </p:extLst>
  </p:cSld>
  <p:clrMapOvr>
    <a:masterClrMapping/>
  </p:clrMapOvr>
  <p:transition spd="slow"/>
</p:sld>
</file>

<file path=ppt/slides/slide23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3048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( 9 : 10 )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رافعِي مِن أبوَاب المَوت لكيما أُخبر بجميع تسابيحكَ في أبَواب ابنةِ صِهيَونَ.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079831850"/>
      </p:ext>
    </p:extLst>
  </p:cSld>
  <p:clrMapOvr>
    <a:masterClrMapping/>
  </p:clrMapOvr>
  <p:transition spd="slow"/>
</p:sld>
</file>

<file path=ppt/slides/slide2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22412"/>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( 6 : 47 ـ 71 )</a:t>
            </a:r>
          </a:p>
        </p:txBody>
      </p:sp>
      <p:sp>
        <p:nvSpPr>
          <p:cNvPr id="307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الحق الحق أقولُ لكُم: إنَّ مَنْ يُؤمِنُ بي فلَهُ حياةٌ أبديَّةٌ. أنا هو خُبزُ الحياةِ. آبَاؤُكُم أكَلُوا المَنَّ في البرِّيَّةِ ومَاتُوا. وهذا هو الخُبْزُ النَّازِلُ مِنَ السَّماءِ، لِكَيْ لا يَمُوتَ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64691344"/>
      </p:ext>
    </p:extLst>
  </p:cSld>
  <p:clrMapOvr>
    <a:masterClrMapping/>
  </p:clrMapOvr>
  <p:transition spd="slow"/>
</p:sld>
</file>

<file path=ppt/slides/slide2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02437E-F55A-41AA-9D12-2E21EA8F258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يَأكُلَ مِنهُ. أنا هو الخُبْزُ الحَيُّ الذي نَزَلَ مِنَ السَّماءِ. مَن يأكُل مِنْ هذا الخُبْزِ يَحْيَا إلى الأبَدِ. والخُبزُ الذي أنا سأُعطِيه هو جَسَدِي الذي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سأبْذِلُهُ عن حَياةِ العَالمِ. فخاصَمَ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18060419"/>
      </p:ext>
    </p:extLst>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180158-EFF3-4029-AF66-9B77D79631C1}"/>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اليَهُودُ بَعضهُم بَعضاً قائلينَ: " كَيفَ يَقدِرُ هذا أنْ يُعطِينا جَسَدهُ لِنَأكُلَهُ؟ ". قالَ لهُم يَسُوعُ: " الحَقَّ الحَقَّ أقُولُ لَكُم: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51812896"/>
      </p:ext>
    </p:extLst>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لَمْ تَأكُلُوا جَسَدَ ابنِ الإنسانِ وتَشرَبوا دَمَهُ فليست لكُم حياةٌ في أنفسكُم. مَن يأكُلُ جَسدِي ويشرَبُ دَمي فلهُ حياةٌ أبَديَّةٌ، وأنا أُقيمُهُ في اليوم الأخيرِ، لأنَّ جسَدي هو مأكلٌ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97720745"/>
      </p:ext>
    </p:extLst>
  </p:cSld>
  <p:clrMapOvr>
    <a:masterClrMapping/>
  </p:clrMapOvr>
  <p:transition spd="slow"/>
</p:sld>
</file>

<file path=ppt/slides/slide2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E0E3E3-00FA-4CDB-9E48-3F51F86C333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حقيقيٌّ ودَمِي هو مَشربٌ حقيقيٌّ. مَن يَأكُلْ جسدي ويشربْ دَمي يَثبُتْ فيَّ وأنا أيضاً أثبُت فيهِ. كما أرسَلَني أبي الحيُّ، وأنا أيضاً حيٌّ بالآبِ، فَمَنْ يَأكُلني يَحيا هو أيضاً بي.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87180189"/>
      </p:ext>
    </p:extLst>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A01F35-E998-4D6B-AF28-6F42D06B928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هذا هو الخبزُ</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نَزَلَ مِنَ السَّماءِ. ليسَ كمَا أكلَ آباؤُكُمُ ( المَنَّ ) وماتوا. مَنْ يَأكُلْ هذا الخُبزَ يَحيا إلى الأبدِ ". قال هذا وهو يُعلِّمُ في مجمعهم في كفرناحُوم.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8470491"/>
      </p:ext>
    </p:extLst>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فكثيرُون مِن تلاميذه، لمَّا سمعُوا قالوا: " هذا الكلامَ صعبٌ! فمَن يطيق أن يسمعهُ؟ " فعلمَ يسوعُ في نفسهِ أنَّ تلاميذهُ يتذمَّرُون مِن أجل هذا، فقال لهُم: " أهذا هو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85452398"/>
      </p:ext>
    </p:extLst>
  </p:cSld>
  <p:clrMapOvr>
    <a:masterClrMapping/>
  </p:clrMapOvr>
  <p:transition spd="slow"/>
</p:sld>
</file>

<file path=ppt/slides/slide2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5734330-6C08-47B5-AA56-A4C68627057F}"/>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يُعثرُكُم؟ فكيف إذا رأيتُمُ ابن الإنسان صاعداً إلى حيثُ كان أوَّلاً! الرُّوحُ هو الذي يُحيي. وأمَّا الجسدُ فلا يُفيدُ شيئاً. والكلامُ الذي قُلته أنا لكُم هو رُوحٌ وحياةٌ، لكن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52936595"/>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419600"/>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بأن نحفظ وصاياه. فمن قال إني قد عَرَفتُهُ ولم يحفظ وصاياهُ، فهو كاذبٌ وليس ُّ فيه. وأمَّا مَنْ حَفِظ كَلِمَتَهُ، فبيقة قد تَكَمَّلَتْ فيه محبَّة اللَّه. وبهذا نَعلَم أنَّنا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فيه: ومَنْ قال إنَّهُ ثابتٌ فيهِ، ينبغي أنَّه كما سَلَكَ ذاكَ أن يَسلُكُ هو هكذا.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95194499"/>
      </p:ext>
    </p:extLst>
  </p:cSld>
  <p:clrMapOvr>
    <a:masterClrMapping/>
  </p:clrMapOvr>
  <p:transition spd="slow"/>
</p:sld>
</file>

<file path=ppt/slides/slide2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25E7DA-7E56-43FA-84B1-3D1D242E3E6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قوماً مِنكُم لا يُؤمنُون ". لأنَّ يسوعَ كان عارفاً مُنذُ البدء مَن هُمُ الذين لا يُؤمنُون، ومَن هو المزمع أن يُسلِّمُهُ. فقال لهُم: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أجل هذا قُلتُ لكُم: إنَّهُ 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62719361"/>
      </p:ext>
    </p:extLst>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B4747C-B8A2-4F38-91A8-1603EB75B552}"/>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يقدرُ أحدٌ أن يقبل إليَّ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74926082"/>
      </p:ext>
    </p:extLst>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لم يُعط له مِن أبي ". مِن أجل هذا رجعَ كثيرُونَ مِن تلاميذه إلى الوَرَاء، ولم يعُودُوا يمشُونَ معهُ. فقالَ يسوعُ للاثني عَشرَ: " أتريدُون أنتُم أيضاً أن تمضُوا؟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73517549"/>
      </p:ext>
    </p:extLst>
  </p:cSld>
  <p:clrMapOvr>
    <a:masterClrMapping/>
  </p:clrMapOvr>
  <p:transition spd="slow"/>
</p:sld>
</file>

<file path=ppt/slides/slide2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5A88A9-1E58-46CC-87B0-C1199BEC03F6}"/>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أجابهُ سمعانُ بطرسُ: " ياربُّ، إلى مَن نذهبُ؟ فإن كلامُ الحياة الأبديَّة عندكَ، ونحنُ قد علمنا وآمنَّا أنَّكَ أنت هو المسيحُ ابن اللَّهِ الحيِّ ". أجاب يسوعُ وقال: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32088127"/>
      </p:ext>
    </p:extLst>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B0D15A-5A36-4736-A2D4-FF81DA23AE1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أليس أنا اخترتُكُم، أيُّها الاثنيْ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عَشرَ؟ وواحدٌ مِنكُم هو إبليس! " وكان يقُول عن يهُوذا سِمعان الإسخريُوطيِّ، لأنَّهُ كان مُهتماً بأن يُسلِّمهُ، وهو واحدٌ مِن الاثني عشرَ.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63619498"/>
      </p:ext>
    </p:extLst>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3340720"/>
      </p:ext>
    </p:extLst>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8546"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6 الجمعة</a:t>
            </a:r>
            <a:endParaRPr lang="en-US" dirty="0">
              <a:latin typeface="Times New Roman (Headings)"/>
            </a:endParaRPr>
          </a:p>
        </p:txBody>
      </p:sp>
      <p:sp>
        <p:nvSpPr>
          <p:cNvPr id="108547"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التكوين لموسى النبي ( 22: 1 ـ 18 )</a:t>
            </a:r>
          </a:p>
        </p:txBody>
      </p:sp>
      <p:sp>
        <p:nvSpPr>
          <p:cNvPr id="1085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وحدث بعد هذه الأمور أن الله امتحن إبراهيم، وقال  له: " إبراهيم إبراهيم ! ". فقال: " هأنذا ". قال  له: " خذ ابنك الحبيب، الذي تحبه، إسحاق،  وامض إلى الأرض المرتفعة، وأصعده لي هناك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A9AD56A-814B-4DBC-AA10-BA1D549C493E}"/>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محرقة على أحد الجبال الذي أريك ". فقام إبراهيم  مبكرا وأسرج أتانه، وأخذ اثنين من غلمانه معه،  وإسحاق ابنه، وشقق حطب المحرقة، وقام ومضى  إلى الموضع الذي قال له الله. وفي اليوم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24335223"/>
      </p:ext>
    </p:extLst>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95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الثالث رفع إبراهيم عينيه فأبصر المكان من بعيد،  فقال إبراهيم لغلاميه: " إجلسا أنتما ههنا مع  الأتان، وأنا والغلام نمضي إلى هناك فنسجد،  ونرجع إليكما ". فأخذ إبراهيم حطب المحرقة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28920D-4842-42D1-8C54-176B882E1B6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ووضعه على إسحاق ابنه، وأخذ بيده النار  والسكين. وذهبا كلاهما معا وقال إسحاق الإبراهيم  أبيه: " يا أبت! ". فقال: " هأنذا يا ابني؟ ". قال:  " هوذا النار والحطب، فأين الحمل الذي يقدم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75272185"/>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0CD3C4-F5C2-4F6D-8312-1BEDBCAF34A4}"/>
              </a:ext>
            </a:extLst>
          </p:cNvPr>
          <p:cNvSpPr txBox="1"/>
          <p:nvPr/>
        </p:nvSpPr>
        <p:spPr>
          <a:xfrm>
            <a:off x="0" y="4321384"/>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يا أحبائي، لست أَكتُبُ إليكُم وصيَّةً جديدةً، بل بوصيَّةً قديمةً هى كانت عِندكُم من البَدءِ. والوصيَّة القديمة هى الكلمة التي قد سَمِعتُمُوها. وأيضاً وصيَّةً جديدةً أَكتُبُ إليكُم، ما هو حقٌّ فيه وفيكُم، أنَّ الظُّلمة قد مَضَت،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89409736"/>
      </p:ext>
    </p:extLst>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98E134-F7C0-4492-956A-293279D8FCE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للمحرقة؟ " فقال إبراهيم: " إن الله يرى له حملا  للمحرقة يا ابني ". ومضيا كلاهما معا فلما وصلا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82323152"/>
      </p:ext>
    </p:extLst>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05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إلى المكان الذي قال له الله عنه، بنى هناك إبراهيم  مذبحا ورفع عليه الحطب وأوثق إسحاق ابنه،  ووضعه على المذبح فوق الحطب. ومد إبراهيم يده  وأخذ السكين ليذبح إسحاق ابنه. فناداه ملاك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9708D2-0C46-438E-ABF3-0F1924E39B6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السماء قائلا: " إبراهيم! إبراهيم! ". فقال: "  هأنذا " فقال: " لا تمد يدك إلى الغلام ولا تفعل به  شيئا؛ لأني الآن علمت أنك تخاف الله، ولم تشفق  على ابنك الحبيب لأجلي ". فرفع إبراهيم عينيه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89508222"/>
      </p:ext>
    </p:extLst>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94237BC-A02B-4679-989F-66212B85406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ونظر وإذا بكبش موثق بقرنيه في شجرة تدعى  صاباك، فمضى إبراهيم وأخذ الكبش وأصعده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55196162"/>
      </p:ext>
    </p:extLst>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16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محرقة عوضا عن إسحاق ابنه. وسمى إبراهيم اسم  ذلك الموضع: " الرب تراءى لي على هذا الجبل  ". ونادى ملاك الرب إبراهيم مرة ثانية من السماء  قائلا: " إني أقسمت بذاتي يقول الرب، بما أنك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900833-396A-4FD4-A185-1D5D9A3FF85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عملت بكلامي، ولم تشفق على ابنك الحبيب من  أجلي. بالبركة أباركك، وأكبر نسلك تكثيرا كنجوم  السماء وكالرمل الذي على شاطئ البحر، ويرث  نسلك مدن مضايقيك، وتتبارك بك جميع قبائل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37971076"/>
      </p:ext>
    </p:extLst>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AC1D2F-5602-4977-8504-4642A6F3812E}"/>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من أجل أنك سمعت لقولي ".</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95948308"/>
      </p:ext>
    </p:extLst>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( 45: 11 ـ 17 )</a:t>
            </a:r>
          </a:p>
        </p:txBody>
      </p:sp>
      <p:sp>
        <p:nvSpPr>
          <p:cNvPr id="112643"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هكذا قال الرب قدوس إسرائيل وجابله: "قد  سألوني عما سيأتي! ألعلكم توصونني في أمر بني  وعمل يدي؟ أنا صنعت الأرض وخلقت البشر  عليها. يداي نشرتا السماوات، وأنا أمرت جميع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6A14BD9-CB2F-451D-AE16-FBB5A4C468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جندها. أنا أقمته للعدل، وسأقوم جميع طرقه. هو  يبني مدينتي ويطلق أسراي، بلا ثمن وبلا رشوة،  قال رب الجنود ". هكذا قال الرب: " تعب مصر  وتجارة كوش والسبئيون ذوو القامات العالية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04587279"/>
      </p:ext>
    </p:extLst>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0DD9F1-B4BD-4AC4-A7B3-8387D79D931A}"/>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يعبرون إليك ويكونون لك. خلفك يمشون. بالقيود</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78259420"/>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907510-CD58-40B6-BAFD-8A414900F5A2}"/>
              </a:ext>
            </a:extLst>
          </p:cNvPr>
          <p:cNvSpPr txBox="1"/>
          <p:nvPr/>
        </p:nvSpPr>
        <p:spPr>
          <a:xfrm>
            <a:off x="0" y="4495800"/>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والنُّور يقيَّ الآن يُضئُ. مَنْ قال إنَّه في النُّور وهو يُبغض</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أخاهُ، فهو في الظُّلمة حتى الآن. مَنْ يُحِبُّ أخَاهُ فهو ثابت في النُّور وليس فيه شكٌ. وأمَّا من بغض أخاهُ فهو في الظُّلمة، وفي الظُّلمة يَسلُكُ، ولا يَدري أين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يَمضي، لأنَّ الظُّلمة قد أعمَت عَينَيهِ.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14188636"/>
      </p:ext>
    </p:extLst>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36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يمرون ولك يسجدون. ويتضرعون إليك قائلين:  إنما الله فيك وليس آخر، ليس إله غيره ". أنت هو  الله ولم تعلم يا إله إسرائيل المخلص ها هوذا يخزى  ويعير جميع المعاندين له ويمشون بالخجل تجددي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02F4BA-5309-4089-95FB-21F939B1734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لي أيتها الجزائر، لأن إسرائيل يخلص من قبل الرب  خلاصا أبديا. لا تخزون ولا تخجلون إلى الأبد.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57510813"/>
      </p:ext>
    </p:extLst>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46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( 9: 12 ـ 18 )</a:t>
            </a:r>
          </a:p>
        </p:txBody>
      </p:sp>
      <p:sp>
        <p:nvSpPr>
          <p:cNvPr id="1146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كنت حكيما فلنفسك، وإن كنت ساخرا فعليك  وحدك المرأة الجاهلة صخابة حمقاء، لا تدري  شيئا، فتجلس عند باب بيتها على كرسي في  مشارف المدينة، لتدعو عابري الطريق المستقيمين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559306B-A169-47ED-AB43-C01C6AA902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سبلهم: " من هو جاهل فليمل إلى هنا ".  وتقول لكل فاقد اللب: " إن المياه المسروقة حلوة،  والخبز الخفي يلذ ". وهو لا يدري أن الجبابرة  هناك، وأن ندماءها في أعماق الجحيم.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46950394"/>
      </p:ext>
    </p:extLst>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6738"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( 36: 1 ـ 33 )</a:t>
            </a:r>
          </a:p>
        </p:txBody>
      </p:sp>
      <p:sp>
        <p:nvSpPr>
          <p:cNvPr id="116739"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ثم عاد أليهو فقال: اصبر علي قليلا، فأبين لك فإن  لي عن الله أقوالا أخرى. إني أتخذ علمي من بعد،  وأثبت العدل لصانعي وعلى الحقيقة فإن أقوالي لا  كذب فيها. بل هي لديك كمال اليقين. إن الله عظيم.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0BF343-3CA1-4278-A406-BC40F37CD8C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وهو لا يزدري أحدا عظيم القدرة والحكمة. لا يحيي  المنافق، ويقضي حق البائسين. لا يصرف طرفه  عن الصديق، والملوك على العرش هو يمكنهم على  الدوام، فيرتفعون. وإذا أوثقوا بالقيود، ونشبوا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58259115"/>
      </p:ext>
    </p:extLst>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D2839B-C107-4AA6-85B0-FFEE78E4024C}"/>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حبائل الشقاء، ينبئهم بأعمالهم ومعاصيهم، إذا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02349615"/>
      </p:ext>
    </p:extLst>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77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تجبروا، ويفتح آذانهم للتأديب، ويأمرهم بالإقلاع  عن الإثم. فإن سمعوا وأطاعوا قضوا أيامهم في  الطيبات وسنيهم في النعم. وإن لم يسمعوا، هلكوا  بحد السيف، وفاضت أرواحهم وهم بلا حكمة. لكن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BFDA7C-3720-430A-978B-C917CB792CC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منافقي القلوب يذخرون لهم غضبا. غير مستغيثين  في قيودهم. تموت نفوسهم في الصبا، وحياتهم  حياة المخنثين. أما البائس فيخلصه من بؤسه وفي  الضغط يفتح أذانه. وهكذا يجتذبك من فم الضيق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87850426"/>
      </p:ext>
    </p:extLst>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61B33BD-0E73-4770-8126-11B50E00EC4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رحب لا ضنك فيه، ويملأ أطعمة مائدتك دسما.  ولكن إذا استوفيت دعوى النفاق، فالدعوى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11932764"/>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( 8 : 3 ـ 13 )</a:t>
            </a:r>
          </a:p>
        </p:txBody>
      </p:sp>
      <p:sp>
        <p:nvSpPr>
          <p:cNvPr id="10243" name="Content Placeholder 3"/>
          <p:cNvSpPr txBox="1">
            <a:spLocks/>
          </p:cNvSpPr>
          <p:nvPr/>
        </p:nvSpPr>
        <p:spPr bwMode="auto">
          <a:xfrm>
            <a:off x="0" y="432657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وأمَّا شاول فكان يضطهدُ بيعة اللَّه، ويَدخلُ البُيوتَ ويجُرُّ رجالاً ونساءً ويُسلِّمُهُم إلى السِّجن. وأمَّا الذينَ تَشتَّتوا فكانوا يَجولون مُبشِّرينَ بالكلمة. وأمَّا فيلُبُّس فانحدر إلى مدينةٍ السَّامرة وكان يَكرزُ لهُم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53204626"/>
      </p:ext>
    </p:extLst>
  </p:cSld>
  <p:clrMapOvr>
    <a:masterClrMapping/>
  </p:clrMapOvr>
  <p:transition spd="slow"/>
</p:sld>
</file>

<file path=ppt/slides/slide23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87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والقضاء يمسكانك لأنك في حال سخطه فربما  اجتذبك بضربة. فلا يخلصك الفداء الكثير. أفي  ضنك هو فيعتبر يسارك وجميع أركان اقتدارك. لا  تتشوق إلى الليل لتغير على القبائل في مواضعهم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CFF57C-9A34-4505-8DAA-C76B517F1C6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احذر. أن تتجه إلى الإثم فإنك لأجل ذلك منيت  بالبؤس. إن الله متعال بقدرته. فمن يماثله في  المتشرعين؟ من سن له طريقه، أو قال له: قد فعلت  شرا؟ اذكر أن تعظم عمله الذي ترنم به الأنام. كل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24095770"/>
      </p:ext>
    </p:extLst>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3DEACD7-2E3A-4EB7-95E8-ABA7FE2F590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بشر يراه، والإنسان يبصره من بعيد إن الله عظيم  فوق ما نعلم وعدد سنيه لا يحصى. يجذب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34189498"/>
      </p:ext>
    </p:extLst>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98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قطار الماء، ثم تهطل مطرا لثقلها. تفيضها الغيوم  وتصبها على البشر وبلا. فهل من يفهم كيف  انتشار السحب؟ وكيف قصيف مظلته؟ ينشر نوره  عليه، ويتسربل بغمار البحر إنه بذلك يدين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25CB1E-F70E-416A-ACFA-CE30BF3A3F1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الشعوب، ويرزقهم طعاما وافرا. يكسو كفيه بالنور،  ويأمرهما بتنكيل المعتدي. ورعده ينبئ به عباده  عند حملته.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60796352"/>
      </p:ext>
    </p:extLst>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08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وأيضا من سفر أيوب الصديق ( 37: 1 ـ 24 )</a:t>
            </a:r>
          </a:p>
        </p:txBody>
      </p:sp>
      <p:sp>
        <p:nvSpPr>
          <p:cNvPr id="12083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فلذلك ارتعد قلبي وخفق من موضعه. اسمعوا  صوته إذا قصف وخرجت الزمزمة من فيه يطلقه  تحت جميع السماوات، ونوره يبلغ إلى أطراف  الأرض. ووراءه يزمجر صوت، يرعد بصوت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3DEF6D-66BD-4399-8D1D-682F80DFBC7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جلاله، وليس من يتبع ذلك إذا سمع صوته. يرعد  الله وما أعجب صوته. يصنع عظائم لا نعلمها لأنه  يقول للثلج: أسقط على الأرض. وكذا لوابل المطر،  لوابل أمطار عزته. يختم على يد كل بشر، ليعرف</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07869468"/>
      </p:ext>
    </p:extLst>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5289FE-9859-4F5D-8D89-75CD7BDBFDE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كل الناس خالقهم. فيدخل الوحش عرينته، ويستقر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1485163"/>
      </p:ext>
    </p:extLst>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8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مأواه. تخرج الزوبعة من أخاديرها، والبرد من  رياح الشمال بنسمة الله يحدث الجمد، وتتضيق  سعة المياه. ثم إنه يشحن السحاب بالندى ويشق  الغمام بنوره. فيطوف متقلبا كما يديره، ليفعل كل 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9BCB4D-FC4F-4F77-96FD-E987E931C9A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يأمره في معمور الأرض مرسلا به. إما إلى قبيلة  أو إلى أرضه أو إلى ما شاء من رحمته. فأصغ لهذا  يا أيوب، وقف وتأمل عجائب الله. أتعلم كيف  يصرفها الله، وكيف يبرق بنور غمامه؟ أتعلم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4208949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17EFE68-A75E-4985-8077-3640B54FF4B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بالمسيح. وكان الجُموعُ يُصغونَ معاً بنفس واحدة إلى مَا يقولهُ فيلبُس عند استماعهم له ومعاينتهم الآياتِ التي صنعها. لأنَّ كثيرينَ مِنَ الذينَ كانت بهم الأرواح النَّجسة كانت تخرجُ منهم صارخةً بصوت</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عظيم.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27387913"/>
      </p:ext>
    </p:extLst>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62EEDF-C29A-4EE1-AD95-D9DD70F01E1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موازنة السحاب، وعجائب ذي العلم المحيط؟ كيف  تكون ثيابك دفيئة حين تسكن الأرض من هبوب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51680707"/>
      </p:ext>
    </p:extLst>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88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الجنوب. ألعلك صفحت معه الفلك وهو صلب  كالمرأة المسبوكة؟ علمنا ماذا نقول له. فإننا لا  نحسن الكلام بسبب الظلمة هل ينمي إليه كلامي إذا  تكلمت؟ إنه لو تكلم بذلك إنسان لمحق؟ إن نوره 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1A92AD-4FC2-468D-995E-1FA5B6D58901}"/>
              </a:ext>
            </a:extLst>
          </p:cNvPr>
          <p:cNvSpPr txBox="1"/>
          <p:nvPr/>
        </p:nvSpPr>
        <p:spPr>
          <a:xfrm>
            <a:off x="0" y="4296757"/>
            <a:ext cx="9144000" cy="3247043"/>
          </a:xfrm>
          <a:prstGeom prst="rect">
            <a:avLst/>
          </a:prstGeom>
          <a:noFill/>
        </p:spPr>
        <p:txBody>
          <a:bodyPr vert="horz" rtlCol="0">
            <a:spAutoFit/>
          </a:bodyPr>
          <a:lstStyle/>
          <a:p>
            <a:pPr algn="justLow" rtl="1"/>
            <a:r>
              <a:rPr lang="ar-EG" sz="4100" b="1" dirty="0">
                <a:solidFill>
                  <a:srgbClr val="FFFFFF"/>
                </a:solidFill>
                <a:latin typeface="Times New Roman (Headings)"/>
                <a:cs typeface="+mj-cs"/>
              </a:rPr>
              <a:t>ينظر إليه إذا لمع في الغيوم ثم تمر الريح فتقشعها من الشمال يجلب الذهب، أما الله فبهاؤه منيع. إننا لا ندرك القدير الرفيع القوة والقضاء، الكثير العدل الذي لا يجور. فلذلك يرهبه الأنام، وكل حكيم القلب لا يدركه.</a:t>
            </a:r>
            <a:br>
              <a:rPr lang="ar-EG" sz="4100" b="1" dirty="0">
                <a:solidFill>
                  <a:srgbClr val="FFFFFF"/>
                </a:solidFill>
                <a:latin typeface="Times New Roman (Headings)"/>
                <a:cs typeface="+mj-cs"/>
              </a:rPr>
            </a:b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274131243"/>
      </p:ext>
    </p:extLst>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49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الأول</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( 1، 2 ـ 3: 1 ـ 6 )</a:t>
            </a:r>
          </a:p>
        </p:txBody>
      </p:sp>
      <p:sp>
        <p:nvSpPr>
          <p:cNvPr id="12493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كتاب طوبيت بن طوبيل بن حنانئيل بن أدوئيل بن  غافالائيل من نسل أشيل من سبط نفتاليم. ومدينته  فوق الجليل. فوق نحشون وراء الطريق المؤدي  إلى المغرب. وله عن اليسار مدينة صيفات. وقد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8FD4CB-E737-44F3-9CD3-E7CB41BC93E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كان في جملة الذين سبوا في أيام شلمناصر ملك  أشور. ولم يترك طريق الاستقامة والحق لأجل  السبي. وكان يقسم على إخوانه المسيين معه من  إسرائيل ما يحصله كل يوم. وكان هو أشد شبان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94447299"/>
      </p:ext>
    </p:extLst>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59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قبيلة نفتاليم إلا أنه لم يتمرد ولا سعى متعوجا ولا  سفه كفعل بعض الشبان. ولما كانوا يذهبون جميعا  ويسجدون للعجول الذهبية التي صنعها يربعام ملك  إسرائيل كان يفر وحده من ذلك. وكان يجئ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EE5EAC1-6DAB-4119-B535-000AA9D0F9D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أورشليم إلى هيكل الرب ويسجد فيه للرب إله  إسرائيل. وكان يقرب أبكاره وأعشاره كلها برغبة.  وظل ثلاث سنوات يفرق أعشاره جميعها على  المحتاجين والغرباء. وكان يفعل هذه الفعال وهو</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05675535"/>
      </p:ext>
    </p:extLst>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1F4ABE-9B3A-4730-99F8-DDE105B3B46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حافظ لناموس الله منذ حداثته. وإذ بلغ أن صار  رجلا اتخذ له امرأة من قبيلته اسمها حنة وولد 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28079680"/>
      </p:ext>
    </p:extLst>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69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منها ولد سماه طوبيا. وعلمه من صغره أن يتقي  الله ويبتعد من كل خطية. ولما سبي مع امرأته  وولده وكل عشيرته إلى مدينة نينوى كان الجميع  يأكلون من طعام الوثنيين، أما هو فقد حفظ نفسه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3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FBA65C-7D30-42DF-BC38-82D58FFA294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ولم يتنجس بذلك. وكان يذكر الرب بكل قلبه فأعطاه  الله نعمة أمام شلمناصر الملك. فأكرمه شلمناصر  وأذن له أن يذهب حيثما أراد ويفعل ما شاء. فكان  يقصد كلا من المسبيين ويعظه بأقوال السلام ولما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831867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أبرياء في هذا الأمر إذا وإن كنت قد كتبت إليكم، فليس من أجل الظالم ولا من أجل المظلوم، بل لكي يتضح أمام الله إجتهادكم الذي صنعتموه لأجلنا عندكم من أجل هذا قد تعزينا بتعزيتكم. ولكن فرحنا</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6755504"/>
      </p:ext>
    </p:extLst>
  </p:cSld>
  <p:clrMapOvr>
    <a:masterClrMapping/>
  </p:clrMapOvr>
  <p:transition spd="slow"/>
</p:sld>
</file>

<file path=ppt/slides/slide2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وكثيرونَ مخلعون وعُرج كان يَشفيهُم. وصار فرحٌ عظيمٌ في تلك المدينةِ. وإن رجلاً اسمهُ سيمون كان قبلاً في تلكَ المدينة، وكان ساحراً فحوَّل أمة السَّامرة كلها، مدعياً إنه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شيءٌ عظيمٌ!.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72440003"/>
      </p:ext>
    </p:extLst>
  </p:cSld>
  <p:clrMapOvr>
    <a:masterClrMapping/>
  </p:clrMapOvr>
  <p:transition spd="slow"/>
</p:sld>
</file>

<file path=ppt/slides/slide24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3D36856-188F-4507-8D7F-6911BED6E67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جاء إلى راجيس مدينة مادي كان قد بقي معه مما  أنعم به عليه الملك عشر وزنات فضة. فوجد هناك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70714718"/>
      </p:ext>
    </p:extLst>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80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جمعا غفيرا من جنسه المسبيين ومنهم غافالائيل  الذي هو من قبيلته محتاجا فأقرضه العشر الوزنات  المذكورة وأخذ عليه وثيقة بها. وبعد ذلك بزمان  طويل مات الملك شلمناصر وتملك عوضه ابنه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8AE53D-1C52-4C97-91D6-F8B9299D2E0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سنحاريب، وكان هذا يبغض بني إسرائيل وكان  طوبيت لم يزل كل يوم يمضي إلى بني جنسه  ويعزيهم جميعا ويفرق ما استطاع من ماله لكل  واحد. فكان يطعم الجياع، ويكسو العراة، ويدفن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00397667"/>
      </p:ext>
    </p:extLst>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F55929-A740-427A-8449-73F42B53495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الموتى والمقتولين، باجتهاد. ولما رجع الملك  سنحاريب من أرض يهوذا هاربا من ضربة الله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85406492"/>
      </p:ext>
    </p:extLst>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90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التي ضربه الله بها من أجل ما جدف به، كان  مغتاظا جدا على بني إسرائيل فقتل منهم خلقا  كثيرا، وكان طوبيت يدفن جثامينهم. فأخبر الملك  بذلك فأمر بقتله وسلب جميع أمواله. فهرب طوبيت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6B53E8-9C26-4942-A44E-40B3F01250B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عريانا واختبأ هو وابنه وامرأته إذ كان محبوه  كثيرين وبعد خمسة وأربعين يوما قتل الملك أولاده.  فحينئذ رجع طوبيت إلى منزله واسترد كل ما كان  قد فقد له. وبعد ذلك لما كان يوم عيد الرب، صنع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21960233"/>
      </p:ext>
    </p:extLst>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28C227-ECA6-4CC4-9F1B-D75CC427D76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طوبيت في بيته طعاما جيدا وقال لابنه: اذهب وائت  ببعض قبيلتنا الخائفي الله ليأكلوا معنا، فلما رجع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38585731"/>
      </p:ext>
    </p:extLst>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00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أخبره أنه رأى رجلا من الإسرائيليين مذبوحا في  السوق، فقام طوبيت وترك الطعام وذهب صائما  بسرعة حتى وصل إلى الجثة. فحملها إلى بيته سرا  ليدفنها خفية بعد غروب الشمس وبعد أن خبأ</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C52ED41-0909-4DDD-9F2D-8DB106D1BA9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الجثة، حضر مع ضيوفه فأكل خبزا بخوف وبكى  متذكرا الكلمة التي قيلت من الرب بلسان عاموص  النبي، وهي هذه: " أيام أعيادكم تتحول بكاء  وعويلا ". ولما غابت الشمس ذهب ودفن الجثة.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55257613"/>
      </p:ext>
    </p:extLst>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46B582-DEA2-4156-912D-C781932E3B1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وكان أقرباؤه يلومونه بعمله هذا قائلين من أجل  فعلك هذا أمر الملك بقتلك ولم تخلص من الموت إلا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0154749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9CD703-21E7-437C-A2CA-D97F968A5097}"/>
              </a:ext>
            </a:extLst>
          </p:cNvPr>
          <p:cNvSpPr txBox="1"/>
          <p:nvPr/>
        </p:nvSpPr>
        <p:spPr>
          <a:xfrm>
            <a:off x="0" y="4303455"/>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فاصغوا إليه جميعهم من صغيرهم إلى كبيرهم قائلين: " هذه هى قوَّةُ اللَّه التي تدعى عظيمةُ ". وكانوا يصغون إليه كلهم لأنَّه منذ زمان طويل كان قد أبهتتهم أسحاره. فلمَّا آمنوا إذ بشرهم فيلبُّس بملكوتِ اللَّهِ واسم يسوعَ المسيح اعتمدوا رجالاً ونساءً.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94621256"/>
      </p:ext>
    </p:extLst>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10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بالجهد، وها أنت لم تزل تدفن الموتى فكان طوبيت  يخاف الله أكثر مما يخاف من الملك، وكان  يستسرق جثث القتلى ويخبئها في بيته، وإذا  تنصف الليل يذهب يدفنها. وكان ذات يوم أنه قد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D833A0-BEDD-4E94-ADA2-F3FEF76943E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تعب وأعيا من دفن الجثث، فجاء إلى بيته وألقى  بنفسه بجانب حائط من حجارة ونام. وكان هناك  وكر للسنونو فوقع منه قذر سخن في عيني طوبيت  فعمي. ولم يسمح الله بهذه التجربة عليه إلا ليجعله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07352512"/>
      </p:ext>
    </p:extLst>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03554E-DA36-45EF-9E72-D5A79F5CD95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مثالا بالصبر لمن يكون بعده كما كان لأيوب  الصديق. وكما أنه منذ صباه اتقى الله وحفظ</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05836410"/>
      </p:ext>
    </p:extLst>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20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وصاياه، ولم يتضجر من ضربة العمى التي اتفقت  له ولكن قبل ذلك بشكر الله. وهكذا استمر شاكرا كل  أيام حياته. وكما كان أولئك الملوك أصدقاء أيوب  الصديق يعيرونه. هكذا كان كل عصبة طوبيت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4776346-5D10-45EA-B0E8-B3020CD5F88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وأقرباؤه يسخرون منه ويعبرونه بعيشته هذه.  قائلين: أين رجاؤك الذي كنت لأجله تعمل الصدقات  وتدفن الموتى؟ فكان يجيبهم قائلا: لا تتكلموا بهذا،  فإننا أبناء القديسين منتظرو الحياة التي يعطيها الله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99475690"/>
      </p:ext>
    </p:extLst>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385AD4-01B6-4997-8594-0692D22D778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للذين يحفظون أمانته أبدا بدون تغيير. وكانت حنة  امرأته تعمل في الحياكة، ومن تعب يديها تأتي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41435693"/>
      </p:ext>
    </p:extLst>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بمؤونة حسبما تستطيع تحصيله. وذات يوم أنها  حملت جديا وأخذته إلى المنزل. ولما سمع تغاء  الجدي قال: انظروا فإن كان سرقة ردوه إلى  أصحابه، فلا يحل لنا أن نتنجس أو نأكل السرقة.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3010DDF-A003-4426-9458-00C7292AC1A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فأجابته امرأته وقد غضبت مما قاله. قد تبينت خيبة  رجائك، وظهرت الآن صدقاتك وبهذا الكلام ومثله  كانت تعيره. فتوجع طوبيت حينئذ وتحسر، وذرفت  دموعه وهو يصلي قائلا: عادل أنت يا رب وجميع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18300153"/>
      </p:ext>
    </p:extLst>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B0D469-6000-4165-8184-36E12CABB04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أحكامك عدل، وطرقك كلها رحمة وصدق وحق.  فاذكرني الآن برحمتك، ولا تنتقم منى لخطاياي،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34284521"/>
      </p:ext>
    </p:extLst>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414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ولا تذكر زلاتي ولا زلات أبائي فإننا ما أطعنا  أوامرك، فلذلك أسلمتنا للسبي والنهب والقتل  وجعلتنا حديثا للأمم وعارا في كل القبائل التي  تشتتنا بينهم وهكذا قد ظهرت الآن عظمة عدلك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2D244A-BC41-451C-9EB7-C511BFDAE419}"/>
              </a:ext>
            </a:extLst>
          </p:cNvPr>
          <p:cNvSpPr txBox="1"/>
          <p:nvPr/>
        </p:nvSpPr>
        <p:spPr>
          <a:xfrm>
            <a:off x="0" y="4303455"/>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وسيمون نفسهُ أيضاً آمَنَ. واعتمد وكان</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مُلازماً لفيلبُّس. وإذ رأى الآيات والقوَّات العظيمة الصائرة منه تعجب.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30753739"/>
      </p:ext>
    </p:extLst>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321C18-0450-4579-A9F4-4C70625AEA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لأننا ما عملنا بوصاياك ولا سلكنا باستقامة أمام  وجهك. والآن يا رب بحسب رضاك، إصنع لي وأمر  أن تقبل نفسي براحة إذ الموت أصلح لي من  الحياة.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42070597"/>
      </p:ext>
    </p:extLst>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517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الثاني</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( 3: 7 ـ 23 )</a:t>
            </a:r>
          </a:p>
        </p:txBody>
      </p:sp>
      <p:sp>
        <p:nvSpPr>
          <p:cNvPr id="13517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واتفق في ذلك اليوم ذاته أن سارة ابنة رعوائيل في  مدينة أكفاتيا، قد أسمعتها عارا إحدى جواري أبيها.  وذلك أنها كانت قد تزوجت بسبعة رجال الواحد بعد  الآخر، وكان الشيطان أزموداوس، يقتل كلا منهم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77FC100-F632-4015-A81A-B4C921C6E11C}"/>
              </a:ext>
            </a:extLst>
          </p:cNvPr>
          <p:cNvSpPr txBox="1"/>
          <p:nvPr/>
        </p:nvSpPr>
        <p:spPr>
          <a:xfrm>
            <a:off x="0" y="4381500"/>
            <a:ext cx="9144000" cy="435811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سريعا عندما يدخل عليها. ولما انتهرت سارة  الجارية على ذنب ما، أجابتها قائلة: لا يكون بعد  انتظار ذكر ولا أنثى منك على الأرض يا قاتلة  أزواجها. أتريدين أن تقتليني كما قتلت سبعة رجال؟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9275330"/>
      </p:ext>
    </p:extLst>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1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فإذ سمعت ساره هذا الكلام صعدت إلى الغرفة  العلوية في بيتها وأقامت ثلاثة أيام وثلاث ليال من  دون أكل ولا شرب. وكانت تسكب الدموع وتصلي  إلى الله أن يخلصها من هذا العار. وكان في اليوم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C87C120-293E-4C92-8B9A-C8D5AEF34A4B}"/>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الثالث، أنها باركت الله عند إتمام صلواتها وقالت:  مبارك اسمك يا إله آبائنا لأنك ترحم عند غضبك،  وفي وقت الشدة تغفر الخطايا للذين يدعونك. فإليك  يا رب أوجه وجهي، ونحوك أرفع عيني. وأسألك يا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42157880"/>
      </p:ext>
    </p:extLst>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33F0DD2-1FCE-4AFE-8E3A-42E553DA6E0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ربي أن تخلصني من رباط هذا العار أو تزيلني عن  وجه الأرض. وأنت يا رب عالم أني ما اشتهيت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4303225"/>
      </p:ext>
    </p:extLst>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72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زوجا قط وقد حفظت نفسي نقية من كل هوى. وإني  قط لم أجعل نفسي بين اللاعبين، ولا صحبت ذوي  الخفة. ولا أحببت أن ألتصق برجل بهواي ولكن  بخوفك. ولم أكن أنا أستحقهم وربما لم يكن أحد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37C824-5239-43E0-8B40-FCA9AFB14A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منهم يستحقني. وتكون بمشيئتك قد حفظتني لزوج  آخر وأحكامك ليست بمشورة إنسان. وهذا هو  اليقين عند كل الذين يعبدونك أن من يحيا بتجربة  يتتوج، ومن أحاطت به شدة يتخلص. وإن كان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10411311"/>
      </p:ext>
    </p:extLst>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F33C65-EF03-446E-85DD-30025365718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للتأديب فيسهل عليه أن يرجع إلى رحمتك. فإنك يا  رب لا ترتضي بهلاكنا، وبعد الهيجان تجعل هدوئا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62458703"/>
      </p:ext>
    </p:extLst>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8242"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عظيما، وبعد دموع البكاء تفيض السرور فليكن  اسمك يا إله إسرائيل مباركا إلى الأبد.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79518" y="43434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( 117 : 13 ، 18 )</a:t>
            </a:r>
          </a:p>
        </p:txBody>
      </p:sp>
      <p:sp>
        <p:nvSpPr>
          <p:cNvPr id="2053" name="Content Placeholder 3"/>
          <p:cNvSpPr txBox="1">
            <a:spLocks/>
          </p:cNvSpPr>
          <p:nvPr/>
        </p:nvSpPr>
        <p:spPr bwMode="auto">
          <a:xfrm>
            <a:off x="435862" y="52578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قوَّتي وتسبحتي هو الرَّبّ، وقد صار لي خلاصاً. إن أدباً أدَّبني الرَّبّ، وإلى الموت لم يسلمني.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96682702"/>
      </p:ext>
    </p:extLst>
  </p:cSld>
  <p:clrMapOvr>
    <a:masterClrMapping/>
  </p:clrMapOvr>
  <p:transition spd="slow"/>
</p:sld>
</file>

<file path=ppt/slides/slide24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926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الثالث</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(3: 24 ـ 25، 4، 5، 6: 1 ـ 9 )</a:t>
            </a:r>
          </a:p>
        </p:txBody>
      </p:sp>
      <p:sp>
        <p:nvSpPr>
          <p:cNvPr id="139267"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فاستجيبت حينئذ صلاتهما لدى مجد الإله العلي.  فأرسل الرب ملاكه الطاهر رافائيل ليشفيهما، لأنه  في وقت واحد قبلت صلواتهما أمام الله. فلما علم  طوبيت أن صلاته قد قبلت طاب له أن يموت ونادى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BAE4BE1-FD7D-4A43-A731-7ADFC302460E}"/>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ابنه طوبيا وقال له: إسمع يا ولدي كلامي  واجعله في قلبك كالأساس إذا أخذ الله نفسي، إدفن  جسدي والتزم والدتك جميع الأيام التي تحيا بعد.  لأنه واجب عليك أن تتذكر الأخطار العظيمة والآلام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93737013"/>
      </p:ext>
    </p:extLst>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029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الكثيرة التي احتملتها لأجلك في بطنها. وحين  تقضي أجلها إدفنها بجانبي في قبر واحد. وأما أنت  فاحفظ ناموس الله في قلبك كل أيام حياتك ولا تمل  إلى خطية، ولا تتجاوز وصايا الرب إلهنا. تصدق</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779F43-9E36-460C-9566-238808E4446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مما لك ولا تحول وجهك عن الفقير، فيكون أن الله  لا يصرف وجهه عنك كن رحوما حسبما تستطيع  فإن كان مالك كثيرا، فليكن ما تعطي كثيرا أو قليلا  فقليلا عن طيب قلب. فإنه يكون لك كنز إحسان ليوم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68813975"/>
      </p:ext>
    </p:extLst>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67B02C-1EDD-415C-B4D5-5A18E81D6EC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الاحتياج؛ لأن الصدقات تنجي من الخطية والموت.  وتنقذ النفس من الذهاب إلى الظلمة. الصدقة تكون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71088741"/>
      </p:ext>
    </p:extLst>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1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لصانعها هدية مقبولة عند الله العلي، واحذر من كل  زنى ولا تتخذ امرأة من غير جنسك. ولا يتسلط  التكبر على قلبك ولا على شفتيك، لأنه به كان  ابتداء كل هلاك. أعط أجرة العامل في وقتها، ولا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3647A11-0F46-42C7-B7BA-3219A14D0CC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تبق أجرة أجيرك عندك ألبتة وكل ما تكره أن يفعل  بك لا تفعله أنت بأحد. اشترك مع الجياع والفقراء  بأكل خبزك، واكس العراة من ثيابك. قدم خبزك  وخمرك عند دفن البار ولا تشرب منها ولا تأكل مع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72061821"/>
      </p:ext>
    </p:extLst>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4BA0F6-E880-4FC6-9D4A-156CD3A5911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الخطاة. التمس الرأي من الحكيم. بارك الله كل  حين، واسأله أن يقوم طرقك فتثبت كل آرائك.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28072188"/>
      </p:ext>
    </p:extLst>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2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واعلم يا ولدي أني منذ كنت أنت طفلا، أعطيت  غافالائيل في راجيس مدينة الماديين عشر وزنات  فضة، وأخذت عليه وثيقة بها هي عندي. فتبصر  كيف يمكنك أن تذهب إليه، وتأخذ منه الوزنات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31788F-E229-4745-BF8E-8B4A32B7ACDF}"/>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المذكورة وتسلمه الوثيقة. ولا تجزع يا ولدي، فإننا  وإن كنا نعيش عيش الفقراء. فلنا خيرات كثيرة، إن  كنا نتقي الله ونحيا بالبر ونبتعد عن كل خطية.  حينئذ أجاب طوبيا أباه قائلا: إني فاعل كل 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3350063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( 4 : 21 ـ 29 )</a:t>
            </a:r>
          </a:p>
        </p:txBody>
      </p:sp>
      <p:sp>
        <p:nvSpPr>
          <p:cNvPr id="3076" name="Content Placeholder 3"/>
          <p:cNvSpPr txBox="1">
            <a:spLocks/>
          </p:cNvSpPr>
          <p:nvPr/>
        </p:nvSpPr>
        <p:spPr bwMode="auto">
          <a:xfrm>
            <a:off x="-76200" y="44958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قال لهم: " هل يوقَدُ سراجٌ لِيُوْضَعَ تَحتَ المِكيَالِ أو تَحتَ السَّرِيرِ؟ أليسَ ليُوضَعَ على المَنارَةِ؟ لأنه ليس خَفِيٌّ لا يَظْهَرُ ولا صار مستوراً إلاَّ ليُعْـلَنُ. مَنْ له أُذُنَانٌ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68696349"/>
      </p:ext>
    </p:extLst>
  </p:cSld>
  <p:clrMapOvr>
    <a:masterClrMapping/>
  </p:clrMapOvr>
  <p:transition spd="slow"/>
</p:sld>
</file>

<file path=ppt/slides/slide24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420236-CCCA-46E6-9300-BC92202FD5B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أمرتني يا أبتاه. أما الوزنات التي ذكرت، فلا أعلم  كيف يكون استيفاؤها، إذ إنني لا أعرف</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25341252"/>
      </p:ext>
    </p:extLst>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الرجل وهو لا يعرفني، وأي علامة أجعل له وأنا لا  أعرف طريقا أسير بها إلى هناك. فقال طوبيت: يا  بني بيدي عليه وثيقة، إذا أريته إياها، سلم المال  إليك حالا فالتمس الآن إنسانا ثقة يصحبك تحت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8CE52E-EBCE-4985-A982-584FCD4A96F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أجرة، وإذ أنا باق حيا، إذهب واقتض مبلغ الدين.  فخرج طوبيا فوجد شابا حسنا قائما مستعدا كأنه  على جناح السفر. فسلم عليه طوبيا غير عالم أنه  ملاك الله، وقال له ممن الشاب الصالح؟ فأجابه: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92243812"/>
      </p:ext>
    </p:extLst>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8F9C39-9524-4D6A-81D9-0AE2C17E586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بني إسرائيل. فقال طوبيا: وهل تعرف طريقا إلى  مدينة الماديين. فأجاب الملاك: أعرف إليها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85999156"/>
      </p:ext>
    </p:extLst>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43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طرقا عديدة قد سلكتها إلى أخينا غافالائيل القاطن  في راجيس مدينة الماديين في جبل قفطان. فقال  طوبيا: أسألك أن تتصبر إلى أن أخبر أبي بهذه  الأمور. وحينئذ دخل طوبيا وأخبر أباه بكل ما كان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93A4B0-9DCB-4789-978F-8B8C64F8A79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فتعجب من ذلك. وطلب أن يدخل ذلك الشاب إلى  حضرته. فدخل الشاب وسلم عليه وقال: ليكن لك  فرح دائم. فقال طوبيت: كيف يكون لي فرح وأنا في  الظلمة ولا أبصر ضوء الشمس فأجاب الشاب: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39212556"/>
      </p:ext>
    </p:extLst>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00FC6D-D17B-461E-8384-806028D11B6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ليكن قلبك قويا، فإنك تتعافى قريبا من قبل الله. ثم  قال طوبيت: هل تقدر أن توصل ابني إلى غافالائيل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72761927"/>
      </p:ext>
    </p:extLst>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54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راجيس مدينة الماديين، وأنا عند رجوعك أدفع  لك أجرة؟ فقال الملاك: أنا أوصله وأعود به إليك  سالما فقال طوبيت: أسألك أن تخبرني، من أي  قبيلة ومن أي سبط أنت؟ فأجاب الملاك رافائيل: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C4C1224-67F4-4A94-814A-8E191169B2A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أتسأل أنت عن جنس الأجير أو عن الأجير. أليس  لك الذي يمضي مع ابنك. ولكن لئلا يهمك شيء،  فأنا عازارياس بن حننياس الكبير. فقال طوبيت: ها  أنت من بيت كبير، فأسألك أن لا يغيظك أني أردت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90322358"/>
      </p:ext>
    </p:extLst>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1170746-71DD-47C8-AB7F-7AFC2ADD2B5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أن أعرف عشيرتك. فقال الملاك: أنا أمضي مع  ابنك وأعود به إليك سالما فأجابه طوبيت قائلا: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14560796"/>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483EEB2-D840-4E24-9239-39352521E520}"/>
              </a:ext>
            </a:extLst>
          </p:cNvPr>
          <p:cNvSpPr txBox="1"/>
          <p:nvPr/>
        </p:nvSpPr>
        <p:spPr>
          <a:xfrm>
            <a:off x="0" y="4267200"/>
            <a:ext cx="9144000" cy="270843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للسمَع فليسمع! " وقال لهُم أيضاً: " انظرُوا ماذا تَسمَعُونَ! بِالكَيلِ الذي بِهِ تَكِيلُونَ يُكَالُ لَكُم ويُزَادُ لَكُم أيُّها السَّامِعونَ. لأنَّ مَنْ له يُعطَى، ومَنْ ليس لهُ فالذي عِندَهُ يُنْزَعُ مِنهُ ". وقال: " هكذا ملكُوتُ اللَّه: كمثل إنسان يُلقِي بذاره على الأرض، وينامُ ويَقومُ ليلاً ونهاراً، والزرع ينمو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65337806"/>
      </p:ext>
    </p:extLst>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643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إذهبا بأمن، وليكن الله حافظا لكما في هذا السفر،  وملاكه برفقتكما. ولما أعدا كل ما يلزمهما في  السفر، ودع طوبيا أباه وأمه ومضيا كلاهما معا.  فلما ذهبا، طفقت أم طوبيا تبكي وتقول لأبيه: قد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015607-E45E-4926-BF74-D0946874E15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أبعدت عنا عكاز شيخوختنا. لا كان أبدا المال الذي  غربت ابننا لأجله. فإنه كان يكفينا أننا مع فقرنا،  نحسب أن لنا غنى عظيما حينما تبصر ولدنا. فقال  طوبيت: لا تبكي سالما ذهب ابننا وسالما يعود إلينا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07978612"/>
      </p:ext>
    </p:extLst>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DA734E4-276D-48F3-985D-B5E2D46B228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وتبصره عيناك. فإني أحسب أن ملاك الله الصالح  في رفقته يدبر كل أعماله فيرجع إلينا معافى. وإذ</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77657473"/>
      </p:ext>
    </p:extLst>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74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سمعت هذا الكلام تركت البكاء وسكتت. وسار  الملاك وطوبيا وكلبه يتبعه، فباتا أول منزلة بجانب  نهر الدجلة. وخرج طوبيا ليغسل رجليه، فإذا سمكة  كبيرة قد طلعت إليه كأنها تطلب أن تبتلعه. فارتعب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9271C8-1DA6-4F8E-BE35-C207FE57E05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طوبيا ونادى بصوت عظيم: يا مولاي، وثبت إلي  سمكة لتبتلعني. فقال له الملاك: أمسك بها واجذبها  إليك، فأمسكها وجذبها إلى الشاطئ وتركها،  فصارت تتخبط قدام رجليه. فقال له الملاك: شق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94510974"/>
      </p:ext>
    </p:extLst>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CA4D835-CF36-41FF-85D4-AE1BD6FBE33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جوف السمكة وأخرج القلب والمرارة والكبد  وخبئها معك. فإن هذه تنفع لأن تكون دواء</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94470381"/>
      </p:ext>
    </p:extLst>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848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الضرورة. وبعد أن فرغ من ذلك، أخذ لحم  السمكة وشواه وملح منه مقدارا يكفيهما إلى أن  يصلا إلى راجيس مدينة الماديين. وقال طوبيا  للملاك: أرجوك يا أخي عازارياس أن تخبرني: 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EBE1C1-2BEC-4502-AFD0-44B84B12DFD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هي منفعة الأشياء التي أمرتني أن أخبئها من  السمكة؟ فأجابه الملاك قائلا: أما القلب والكبد فإنك  إذا أخذت جزءا منهما ووضعته على جمر نار،  فدخانه يطرد كل شيطان من رجل أو امرأة ولا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96232566"/>
      </p:ext>
    </p:extLst>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7F86EB0-340A-4361-8725-00734BC08FE1}"/>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يرجع إليهما بعد ذلك أبدا. وأما المرارة فإنها إذا  كحلت بها الأعين الفاقدة البصر فتبرا.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80397050"/>
      </p:ext>
    </p:extLst>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950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الرابع</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( 6: 10 ـ 22، 7، 8، 9 )</a:t>
            </a:r>
          </a:p>
        </p:txBody>
      </p:sp>
      <p:sp>
        <p:nvSpPr>
          <p:cNvPr id="149507"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ثم قال طوبيا للملاك  ترى أين نبيت هذه الليلة؟  فقال الملاك: يوجد في مكان قريب منا رجل من  قبيلتك اسمه راعوئيل وله ابنة وحيدة اسمها سارة.  فسأتكلم مع أبيها ليعطيها لك زوجة لأنك أنت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35859" y="46482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ويطول، وهو لا يَعْلَمُ، لأنَّ الأرض من ذَاتِهَا تعطي ثمراً. أولاً عشباً ثم سنبلاً، ثم يمتلئ ما في السُّنبُل. فإذا أدرك الثَّمَر، فللوقتِ يُرسِلُ المِنجَل لأنَّ الحَصَاد قد حان.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37904719"/>
      </p:ext>
    </p:extLst>
  </p:cSld>
  <p:clrMapOvr>
    <a:masterClrMapping/>
  </p:clrMapOvr>
  <p:transition spd="slow"/>
</p:sld>
</file>

<file path=ppt/slides/slide24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A44BD0C-CD39-4781-83F4-79ACD2829C42}"/>
              </a:ext>
            </a:extLst>
          </p:cNvPr>
          <p:cNvSpPr txBox="1"/>
          <p:nvPr/>
        </p:nvSpPr>
        <p:spPr>
          <a:xfrm>
            <a:off x="0" y="4381500"/>
            <a:ext cx="9144000" cy="435811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الوحيد من قبيلتها وهي جيدة وعاقلة جدا. ويكون  إذا تزوجت بابنته أنه يجعل كل ماله لك. وهكذا يجب  أن نجعل مبيتنا هذه الليلة عنده، وأنت تخطب ابنته  منه فيعطيها لك زوجة. فقال طوبيا: سمعت أن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48960322"/>
      </p:ext>
    </p:extLst>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053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سبعة رجال تزوجوا بها، فكان الشيطان يقتل كلا  منهم عند دخوله عليها فهلكوا جميعا. فأخاف أن  يتم علي ما جرى على أولئك السبعة، وأنا ابن وحيد  لوالدي، وهما في كبر شيخوختهما، فأخشى أن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5171E44-9E49-451B-8BCF-BEDFAC622EF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أحدرهما إلى القبر بالحزن، وليس لهما ولد غيري  يدفنهما. فأجابه الملاك: ألا تذكر وصية أبيك،  وقوله لك لا تتخذ لك امرأة من غير قبيلتك؟ والآن  اقبل مني يا أخي، فإنها قد حفظت لتكون زوجة لك،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16553512"/>
      </p:ext>
    </p:extLst>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D8FD95-1EF1-4453-BC4A-1ED1D39B57B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ولا يهمك أمر الشيطان. وأنا أخبرك من هم الذين  يقدر عليهم الشيطان. هم الذين يتزوجون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98117021"/>
      </p:ext>
    </p:extLst>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15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بهذه ليبعدوا الله من قلوبهم ويتلذذوا بشهواتهم  كالفرس والبغل اللذين لا فهم لهما فعلى هؤلاء يقدر  الشيطان. وأما أنت إذا تزوجت بها ودخلت عليها،  فتكون على ثلاثة أيام لا تهتم بشيء آخر إلا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7C743D-41F8-43A7-ABB0-8EAD3615ACC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بالصلاة. وفي الليلة الأولى تحرق كبد السمكة  وقلبها فينهزم الشيطان مرتعدا. وفي الليلة الثانية  تقترب من امرأتك على ما كان الآباء القديسون.  وفي الليلة الثالثة تقبل البركة بالبنين فيكون منكما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81386850"/>
      </p:ext>
    </p:extLst>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7C3BB2-B9D5-4645-878C-7B0290CBAF7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أولاد السلام. وبعد الليلة الثالثة تعطى البكر بخوف  الرب للتبني لا بسبب الشهوة، لتقبل البركة</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74837449"/>
      </p:ext>
    </p:extLst>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25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بالأولاد في زرع إبراهيم، فتعلق قلب طوبيا بسارة.  حينئذ لما سمع عنها، ولم يزالا سائرين حتى وصلا  إلى أكفاتيا. وسارا إلى بيت راعوئيل، فالتقتهما  سارة وسلمت عليهما ولما نظر راعوئيل إلى طوبيا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248B015-C0F0-439B-8DB3-C5CCE2CAED6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قال لزوجته: أنظري، ما  أشبه هذا الرجل بطوبيت  ابن عمي. وبعد ذلك قال لهما راعوئيل: من أين  أنتما أيها الشابان الأخوان. فقال: من سبي نينوى،  من قبيلة نفتاليم. فقال لهما: هل تعرفان أخانا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03321426"/>
      </p:ext>
    </p:extLst>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2DA972-DA02-445F-9EC6-097D1D59D72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طوبيت؟ فقالا: نعرفه. وإذ كان قد أكثر من الثناء  عليه، قال له الملاك مشيرا إلى طوبيا: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1288098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165333"/>
      </p:ext>
    </p:extLst>
  </p:cSld>
  <p:clrMapOvr>
    <a:masterClrMapping/>
  </p:clrMapOvr>
  <p:transition advClick="0" advTm="0"/>
</p:sld>
</file>

<file path=ppt/slides/slide24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هذا ابن طوبيت الذي تذكره. فألقى راعوئيل بنفسه  عليه وقبله بدموع وبكى على عنقه. قائلا: البركة  تكون لك يا ابني لأنك ابن رجل من ذوي الجودة  والخير. ولما سمع بأن طوبيت ذهب بصره حزن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7ACB6A-0294-4D0F-A37F-5F93AFEE138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كثيرا وبكى مع امرأته وابنته سارة، وقبلوا الملاك  وطوبيا بكل سرور وبعد ذلك أمر راعوئيل بذبح  كبش وأن يهيئوا طعاما. فلما سألهما أن يجلسا على  الطعام، قال طوبيا: ما أكل اليوم طعاما ههنا ولا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15695341"/>
      </p:ext>
    </p:extLst>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CC42BD-CE59-42A2-A50C-A6EED1957F1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أشرب إلا أن تجيب سؤالي وتعدني أن تعطيني  سارة ابنتك. فلما سمع راعوئيل هذا الحديث خاف،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39782947"/>
      </p:ext>
    </p:extLst>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46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لأنه كان يعلم ماذا أصاب السبعة الرجال الذين  خطبوا ابنته فخاف أن يصيبه ما أصابهم، وفيما هو  مفكر ولم يجاوب. قال له الملاك: لا تخف من أن  تعطيه إياها، لأن ابنتك محفوظة لهذا الخائف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1D2168-565A-4526-B48C-26235FB4093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الله، وكلاهما محفوظان من الله، ولأجل هذا ما قدر  غيره أن يأخذها. حينئذ قال راعوئيل: لا شك أن الله  قبل صلواتي ودموعي. وأظن أنه من أجل ذلك  هداكما الله إلي، حتى تقترن هذه بجنسها كناموس</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80398784"/>
      </p:ext>
    </p:extLst>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F9F03DA-1315-4EBB-8958-F4BA9A4F513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موسى، والآن لا شك أني أسلمها لك. فأخذ يد ابنته  سارة وسلمها إلى يد طوبيا قائلا: إله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41674531"/>
      </p:ext>
    </p:extLst>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56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إبراهيم وإله إسحاق وإله يعقوب يكون معكما، وهو  يجمعكما ويكمل بركته فيكما. وأخذ قرطاسا وكتب  فيه كتاب الزيجة وختمه. وابتدأوا يأكلون شاكرين  الرب. فدعا راعوئيل امرأته وأمرها أن تهيئ لهما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83BEA0-B01F-47E3-BF19-B1B9165A66A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مضجعا آخر وتدخل سارة فيه. ففعلت كما أمرها  وأدخلتها إلى هناك وبكت ومسحت دموع ابنتها  وقالت لها: ثقي يا بنية، فإن رب السماء والأرض  يمنحك نعمة عوض حزنك هذا فتشجعي. ولما تعدوا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01175153"/>
      </p:ext>
    </p:extLst>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380711D-17A0-4C7A-A10B-8044C4AB2E2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دخل عليها الشاب فتذكر طوبيا كلام الملاك، وأخرج  من كيسه من الكبد والقلب وطرحه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2872246"/>
      </p:ext>
    </p:extLst>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66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الجمر ودخن بهما ولما استنشق الشيطان  الرائحة، هرب إلى برية مصر الفوقانية فربطه  الملاك. ولما اختليا كلاهما، نهض طوبيا من فراشه  وقال: قومي يا أختي نصلي لله اليوم وغدا وبعد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1504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1 الجمعة</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التثنية لموسى النبي( 6: 3 ـ 7: 1 ـ 26 )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فاسمع يا إسرائيل وإحرص على أن تعمل، لتصيب  خيرا وتكثر جدا، كما وعدك الرب إله آبائك في  أرض تدر لبنا وعسلا وهذه هي الفرائض والأحكام  التي أوصى بها موسى بني إسرائيل في البرية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4927DB-55D4-495D-873A-77421BE6797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غد. لأن في هذه الثلاث ليال نقترن بالله وبعد الليلة  الثالثة نكون في زيجتنا، فإننا أولاد القديسين وما  نقدر أن نتزوج مثل الأمم الذين لا يعرفون الله فقاما  كلاهما وصليا بحرارة لكي يعطيا البركة فقال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56332388"/>
      </p:ext>
    </p:extLst>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539D5F-DEA4-4011-BE06-3A2F4CB7369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طوبيا: مبارك هو الله إله آبائنا، ومبارك اسمه  القدوس والممجد إلى الدهور. يباركك السماويون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99070233"/>
      </p:ext>
    </p:extLst>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76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وكل خلائقك. أنت جبلت آدم من تراب الأرض  وأعطيته حواء عونا له، ومنهما ولد كل زرع  البشر. أنت قلت ليس بجيد أن يكون الإنسان وحده،  فلنصنعن له معينا على شبهه. والآن يا رب أنت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ADE42E-71C2-412F-83FC-744C4E71F7C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تعلم أني ما أخذت أختي هذه زوجة بسبب لذة، بل  لمحبتي للأولاد الذين بهم يتبارك اسمك إلى دهر  الداهرين. وقال في نفسه آمين أما سارة فقالت:  أرحمنا يا رب حتى نشيخ كلانا في عافية. فلما صار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1753977"/>
      </p:ext>
    </p:extLst>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2794F5-4DFC-43BA-BAE9-4059873BF4A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قرب صياح الديك أمر راعونيل غلمانه أن يأتوا  إليه، فمضوا معه حتى يحفروا قبرا. لأنه خاف أن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33871214"/>
      </p:ext>
    </p:extLst>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87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يكون قد جرى على طوبيا كما جرى على السبعة  عند دخولهم على ابنته. فلما هيأوا قبرا، رجع  راعوئيل إلى امرأته وقال لها: إبعثي إحدى  الجواري حتى ترى إن كان قد مات حتى ندفنه قبل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85FB5F-4304-43F8-A1DA-B02594D542B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الصباح ولا يعلم أحد بذلك. فأنفذت إحدى جواريها،  فلما فتحت الباب وعبرت عليهما، رأتهما سالمين  نائمين معا، فخرجت وأعلمتهما أنه باق حيا. فبارك  الله راعوئيل وامرأته. قائلا: مبارك أنت يا الله بكل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73466850"/>
      </p:ext>
    </p:extLst>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25054A-F618-4990-9AFD-3B815CC2FCD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بركة مقدسة. ولتباركك جميع قديسيك وكل  مخلوقاتك وكل ملائكتك ومختاريك فليباركوك إلى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92192453"/>
      </p:ext>
    </p:extLst>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974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كل الأدهار مبارك أنت لأنك أبهجتني ولم يصبني  كما ظننت، لكن حسب رحمتك الكثيرة فعلت معنا  مبارك أنت لأنك رحمت وحيدين فاصنع معهما يا  رب رحمة بأن تتم حياتهما بعافية وابتهاج. وللوقت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57362E-132A-43FC-927E-3855E8B2891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أمر راعوئيل غلمانه أن يردموا القبر بالتراب الذي  استخرجوه قبل الصباح. ثم إنه صنع لهما عرسا  أربعة عشر يوما وذبح بقرتين سمينتين وأربعة  كباش، وهيأ وليمة لكل جيرانهم وأصدقائهم.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6623475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6A641B-1B33-4C0E-9C0A-871FB5A6625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عندما خرجوا من أرض مصر. إسمع يا إسرائيل:  إن الرب إلهك رب واحد، فأحبب الرب إلهك من كل  قلبك ومن كل فكرك ومن كل نفسك ومن كل قوتك.  ولتكن هذه الكلمات التي أنا آمرك بها اليوم في قلبك</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610383030"/>
      </p:ext>
    </p:extLst>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CA92E2-3D08-4520-A7D0-324CEA277D1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واستحلف راعوئيل طوبيا أن لا يخرج من بيته قبل  تمام الأربعة عشر يوما، أيام العرس. ثم إنه أعطى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25700467"/>
      </p:ext>
    </p:extLst>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07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طوبيا نصف ما كان يملكه ليذهب به إلى أبيه معافى  وأعطاه وثيقة أن النصف الباقي بعد موته يكون له.  ثم استدعى طوبيا رافائيل الذي كان يظن أنه إنسان  وقال له: يا أخي عازارياس، أسألك أن تسمع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AFD6EB-EDE8-48FC-B802-D1116017E60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كلامي إني أجعل نفسي في عبوديتك لأني لست  مستأهلا لتدبيرك وإحسانك الذي صنعت معي. ولكن  أسألك أن تأخذ دواب وغلمانا وتسافر إلى غافالائيل  في راجيس مدينة الماديين ورد له وثيقته وخذ منه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94862529"/>
      </p:ext>
    </p:extLst>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DE9EBD5-FDFD-448A-B3C3-8B6BFB12775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الوزنات وأحضره معك إلى العرس. لأنك أنت تعرف  أن أبي يعد الأيام، فإن كنت أبقى زيادة عليها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5707018"/>
      </p:ext>
    </p:extLst>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17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تحزن نفسه جدا وأنت تعرف كيف استحلفني  راعوئيل: أن لا أخرج ولا يجوز لي أن أخلف القسم  حينئذ أخذ رافائيل من غلمان راعوئيل أربعة  وجملين وسافر إلى راجيس مدينة الماديين، فوجد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DF6981-4044-46FF-9FF7-4915CCDCB21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غافالائيل، فدفع إليه الوثيقة واستوفى منه المال  كله وعرفه أمر طوبيا بن طوبيت وكل ما تم له،  وأحضره معه إلى عرسه. فلما دخل إلى بيت  راعوئيل، لقي طوبيا متكنا، فنهض قائما وقبلا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33777341"/>
      </p:ext>
    </p:extLst>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BCD1DE-2127-410C-939A-F7F73FFCBAA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بعضهما بعضا فبكى غافالائيل وبارك الله. وقال:  يبارك عليك الرب إله إسرائيل، لأنك ابن رجل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04640904"/>
      </p:ext>
    </p:extLst>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28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صالح بار يخاف الله ويتصدق، وقال: البركة على  زوجتك وعلى والديكما ويهب لكما الرب أن تبصرا  أولادكما وأولاد أولادكما إلى ثلاثة وأربعة أجيال،  ويبارك نسلكما إله إسرائيل المالك إلى دهر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4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9DB8D3-8EC1-4EAC-9BEE-00FB5F14C66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الداهرين. فلما فرغوا من الكلام تقدموا جميعهم إلى  الطعام وأكلوا مواظبين على العرس كله بمخافة  الرب.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18718811"/>
      </p:ext>
    </p:extLst>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الخامس</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( 10، 11 )</a:t>
            </a:r>
          </a:p>
        </p:txBody>
      </p:sp>
      <p:sp>
        <p:nvSpPr>
          <p:cNvPr id="163843"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طوبيا قد تأخر هناك بسبب العرس، فقلق أبوه  طوبيت وقال: لماذا تأخر ابني، وبأي سبب ظل  ممسوكا، لعل غافالائيل قد مات وليس من يرد له  الوزنات. وكان حزينا جدا هو وحنة امرأته، وكانا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35035" cy="3070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300" b="1">
                <a:solidFill>
                  <a:srgbClr val="FFFFFF"/>
                </a:solidFill>
                <a:cs typeface="Times New Roman" panose="02020603050405020304" pitchFamily="18" charset="0"/>
              </a:rPr>
              <a:t>أكثر جدًّا بسبب فرح تيطس، لأن روحه قد استراحت بكم جميعًا. فإني إن كنت افتخرت بكم في شيء لديه من جهتكم لم أخجل، بل كما أننا قد كلمناكم بالصدق في كل حين. كذلك كان افتخارنا بكم لدى تيطس</a:t>
            </a:r>
            <a:br>
              <a:rPr lang="ar-EG" sz="4300" b="1">
                <a:solidFill>
                  <a:srgbClr val="FFFFFF"/>
                </a:solidFill>
                <a:cs typeface="Times New Roman" panose="02020603050405020304" pitchFamily="18" charset="0"/>
              </a:rPr>
            </a:br>
            <a:endPar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6262444"/>
      </p:ext>
    </p:extLst>
  </p:cSld>
  <p:clrMapOvr>
    <a:masterClrMapping/>
  </p:clrMapOvr>
  <p:transition spd="slow"/>
</p:sld>
</file>

<file path=ppt/slides/slide2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وفي نفسك. واقصصها على بنيك، وكلمهم بها إذا  جلست في بيتك، وإذا مشيت في الطريق، وحين  تنام وحين تقوم، واربطها علامة على يديك، ولتكن  عصائب بين عينيك، واكتبها على قوائم أبواب بيتك</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FCFB9F-AA56-4D1B-BC80-4EDF1736C09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يبكيان كلاهما لأن ابنهما لم يرجع في اليوم المعين  لهما. وكانت أمه تبكي بدموع غزيرة وتقول: الويل  لي يا ابني، لأي سبب أرسلناك وتركناك يا نور  عيني وعصا شيخوختنا ورجاء نسلنا.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77415183"/>
      </p:ext>
    </p:extLst>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48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لأن هذا كله كان لنا فيك وحدك يا ولدي، فما كان  ينبغي أن نبعدك عنا وكان طوبيت يقول لها: أسكتي  ولا تحزني لأن ابننا في عافية، والرجل الذي أنفذناه  معه أمين. أما هي فما كانت لتتعزى، وكانت كل يوم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414DBF-8F0A-4C22-94B7-3EFD8233FA5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تنهض وتنظر إلى الطريق التي ذهبا منها، وكانت  تظن أن ابنها يرجع منها لعلها تراه عن بعد آتيا.  وكانت في النهار لا تذوق خبزا. وفي الليل تسهر  نادبة ابنها طوبيا حتى انتهت الأربعة عشر يوما،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21405284"/>
      </p:ext>
    </p:extLst>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50EE19-EA95-46DB-B858-BF0AC8AEC65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أيام العرس. ثم إن راعوئيل قال لصهره طوبيا:  أمكث ههنا وأنا أنفذ رسولا إلى طوبيت أبيك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29461906"/>
      </p:ext>
    </p:extLst>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589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ليخبره بسلامتك. فقال له طوبيا: أنا أعلم أن والدي  يعدان الأيام وتحزن أرواحهما، فأطلب منك أن  ترسلني إلى أبي. فنهض راعوئيل وأعطاه سارة  امرأته ونصف ما كان يملك، من مماليك، ومن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F4E4AE-3FE5-4D68-8633-EC479B5412E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جوار، ومن مواش، ومن إبل، ومن بقر، ومن مال.  وأرسله سالما فرحانا وباركه، قائلا: ملاك الرب  القدوس يرافقكما ويوصلكما بعافية. ويمنحكما إله  السماء أولادا وتبصرهم عيناي قبل مماتي. وأخذ</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50818691"/>
      </p:ext>
    </p:extLst>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CCCEFD-2664-4608-BA42-4761462AE2A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معه امرأته ابنتهما وقبلاها وودعاهما، ووصيا  سارة ابنتهما قائلين: أكرمي حمويك؛ لأنهما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79645509"/>
      </p:ext>
    </p:extLst>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69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بمنزلة والديك، وأحبي زوجك ودبري غلمانك  وبيتك واجعلي نفسك بلا لوم وقالت امرأته لطوبيا:  يا ابني المحبوب، فليثيت أمورك رب السماء،  وليعطني أن أرى لك أولادا من سارة ابنتي لأبتهج</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09BE8D3-1F18-49F0-AE0B-D2EA72C667F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أمام الرب، وها إني أسلمك ابنتي فلا تحزنها. وبعد  هذا سار طوبيا مباركا الله لأنه سهل طريقه. وما  زالا سائرين حتى قربا من مدينة نينوى فقال  الملاك: يا أخي طوبيا، أنت تعلم في أي حال تركت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77165557"/>
      </p:ext>
    </p:extLst>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3768EB3-2D7A-4E53-AD19-2AB7A44C86A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أباك. فهل تريد أن نتقدم ونسبق نحن، والجماعة  مع زوجتك يلحقوننا على مهل، والمواشي معهم؟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03386341"/>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BDF3A5-C77A-4CE5-98A1-FD1968FE812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وعلى أبوابك. وإذا أدخلك الرب إلهك إلى الأرض  التي أقسم لآبائك إبراهيم وإسحاق ويعقوب أن يعطيها لك، مدنا عظيمة حسنة لم تبنها، وبيوتا  مملوءة كل خير لم تملأها، وآبارا محفورة لم</a:t>
            </a: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842690073"/>
      </p:ext>
    </p:extLst>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79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فلما اتفقا على ذلك، قال رافائيل الملاك لطوبيا: خذ  معك من مرارة الحوت لأن لنا بها حاجة، فأخذ  طوبيا من المرارة وسافر، والكلب وراءهما وأما  حنة أم طوبيا فكانت كل يوم تجلس في الطريق على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68F328-2BA8-4BBC-B911-DF9D6E03FF0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رأس الجبل في موضع كانت تنظر منه على بعد.  فبينما كانت ذات يوم تنظر من ذلك الموضع،  أبصرت من بعد، فعرفت أن ابنها قادم فأسرعت  تبشر زوجها قائلة: هوذا ابنك قادم. فقال رافائيل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62575124"/>
      </p:ext>
    </p:extLst>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9BBAF01-FC2A-410E-9BD4-3798A409A5E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لطوبيا: عندما تصل إلى بيتك من ساعتك اسجد  للرب إلهك واشكره وتقدم إلى أبيك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30476713"/>
      </p:ext>
    </p:extLst>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89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فقبله. واطل عينيه بالمرارة التي معك من السمكة،  فللوقت تنفتح عيناه ويرى ضوء السماء ويفرح  برؤيتك. حينئذ سبق الكلب الذي كان يتبعهما في  الطريق، وكان مثل رسول قد أتى يبشر وهو يحرك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464185-7C95-4816-9C3E-007C831ABB8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ذيله مبشرا بالفرح فقام الوالد وهو أعمى وبدأ  يجري وهو يتعثر برجليه في مشيه، فناول يده  لصبي يقوده وخرج ليلتقي بولده. فبادر إليه ابنه  وقبله هو وامرأته وجعلا يبكيان كلاهما من الفرح.</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39311498"/>
      </p:ext>
    </p:extLst>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92D0D2-B245-4304-A8FC-CF873649DA1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وبعد ما سجدوا لله وشكروه جلسوا. ثم أخذ طوبيا  من مرارة السمكة التي كانت معه وطلى بها عيني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99681985"/>
      </p:ext>
    </p:extLst>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99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والده. وبعد مقدار نصف ساعة صار يخرج من  عينيه قشرة رقيقة مثل التي تكون في البيضة.  فأخذها طوبيا وسحبها من عينيه، فللوقت ارتد  بصره. ومجدوا الله هو وعشيرته وكل من يعرفه.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52161E-5416-42AA-B1D7-7519CEE7CC4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وبكى طوبيت وقال: تبارك الله وتمجد اسمه إلى  الدهور. وتباركت جميع قديسيك وملائكتك لأنك  أدبتني ورحمتني وشفيتني، وها أنا أبصر ولدي  طوبيا. وأما سارة امرأة طوبيا فوصلت بعد أيام هي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59935685"/>
      </p:ext>
    </p:extLst>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0DF987-CDDB-4268-9C0A-581B0EDE74F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ورفاقها كلهم بالغنم والجمال والمال الكثير الذي لها  وزيادة المال الذي كان قد استوفاه من غافالائيل.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22453477"/>
      </p:ext>
    </p:extLst>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10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فدخل طوبيا إلى أبيه فرحا، وحدثه بجميع العظائم  التي فعلها الله معه على يد ذلك الرجل الذي أخذه  ورده. فخرج طوبيت لملاقاة عروس ابنه فرحا  وممجدا الله إلى باب نينوى، فتعجب الذين نظروه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97AD62-C520-4F61-94E8-0C821EDDEBB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تحفرها، وكروما وزيتونا لم تغرسها، فأكلت  وشبعت، فاحذر أن تنسى الرب الذي أخرجك من </a:t>
            </a:r>
            <a:r>
              <a:rPr lang="ar-EG" sz="4400" b="1" dirty="0">
                <a:solidFill>
                  <a:srgbClr val="FFFFFF"/>
                </a:solidFill>
                <a:latin typeface="Times New Roman (Headings)"/>
                <a:cs typeface="Times New Roman" panose="02020603050405020304" pitchFamily="18" charset="0"/>
              </a:rPr>
              <a:t>أرض مصر من دار العبودية. بل الرب إلهك تتقي،  وإياه تعبد، وباسمه تحلف لا تتبع آلهة أخرى من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244467153"/>
      </p:ext>
    </p:extLst>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0CE8BF6-0B15-4A2A-960D-EA77AF00174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سائرا كيف أبصر وطوبيت نادى أمام جميعهم: أن  الله صنع معه رحمة، ولما قرب إلى سارة كنته  باركها قائلا: بادري معافاة يا ابنتي، تبارك الله الذي  أحضرك إلينا. وكان فرح عظيم لجميع الإخوة الذين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16895371"/>
      </p:ext>
    </p:extLst>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7107FE-508E-4877-BB91-008F3D3AD74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نينوى، وجاء أحيور وناباط نسيبا طوبيت إلى  بيته وفرحا له بجميع الخيرات التي صنعها الله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35829889"/>
      </p:ext>
    </p:extLst>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1010"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له. وتجدد عرس طوبيا بكل سرور إلى تمام سبعة  أيام.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18506686"/>
      </p:ext>
    </p:extLst>
  </p:cSld>
  <p:clrMapOvr>
    <a:masterClrMapping/>
  </p:clrMapOvr>
  <p:transition spd="slow"/>
</p:sld>
</file>

<file path=ppt/slides/slide25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20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القسم السادس</a:t>
            </a:r>
          </a:p>
          <a:p>
            <a:pPr algn="ctr" rtl="1" eaLnBrk="1" hangingPunct="1"/>
            <a:r>
              <a:rPr lang="ar-EG" sz="4400" b="1" u="sng" dirty="0">
                <a:solidFill>
                  <a:srgbClr val="FFC000"/>
                </a:solidFill>
                <a:latin typeface="Times New Roman (Headings)"/>
                <a:cs typeface="Times New Roman" panose="02020603050405020304" pitchFamily="18" charset="0"/>
              </a:rPr>
              <a:t>من سفر طوبيا ( 12، 13، 14 )</a:t>
            </a:r>
          </a:p>
        </p:txBody>
      </p:sp>
      <p:sp>
        <p:nvSpPr>
          <p:cNvPr id="17203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حينئذ هتف طوبيت بابنه وقال له: أنظر أجرة  للرجل الذي أتى معك لتوفيه إياها فأجاب طوبيت  قائلا: يا أبته أي أجرة نعطيه أو بأي شيء نقدر أن  نكافي إحسانه. أوصلني ورجع إلي جانبي بعافية،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03A09C-72B8-44C5-A8D7-ACD452D1B4A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والمال هو استوفاه من عند غافالائيل، وهو حصل  لي هذه الزوجة، وهو قمع عنها الشيطان وفرح  والديها، وهو خلصني من السمكة حتى لا تبتلعني.  وهو أيضا أعاد إليك نظرك، وامتلأنا على يده من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67529642"/>
      </p:ext>
    </p:extLst>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30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جميع الخيرات، فبأي شيء نقدر أن نكافئه على  هذه الأشياء جميعها. لكن يا أبي أريد منك أن تسأله  هل يرضى أن يأخذ نصف الخيرات التي أتينا بها.  فقال الشيخ: يستحق هذا. ثم دعا طوبيت الملاك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156B86-1C4A-4A26-A3A5-7E619AF2834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وقال له: خذ نصف الأشياء التي أحضرتموها  واذهب معافى. حينئذ دعاهما الملاك خفية وقال  لهما: باركا الله واعترفا له وأعطيا له التعظيم،  واعترفا أمام جميع الأحياء بكل ما صنع معكما.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33738277"/>
      </p:ext>
    </p:extLst>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5D793E-EFC1-47A8-BBD7-3CE72A37763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صالح هو التسبيح لله وإعلاء اسمه الأعظم،  وأظهرا بأقوالكما أعمال الله ولا تتهاملا بأن تعترفا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6998852"/>
      </p:ext>
    </p:extLst>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8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له إن سر الملك حسن أن يخفى، أما أعمال الله  فتتمجد بأن تكشف. إصنعا الصلاح فلا يلقاكما شر.  صالحة هي الصلاة مع الصوم والصدقة  والاستقامة. جيد هو القليل مع الاستقامة،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E3F8FF-85FD-4ADD-930A-6E36E83C973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الكثير مع الظلم. جيد هو أن تصنع صدقة، من أن  تكنز ذهبا؛ لأن الصدقة تنجي من الموت، وهي  تطهر كل خطية. الصانعون الصدقات والاستقامة  يمتلئون حياة. وأما الفاعلون الخطية والإثم فهم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78832708"/>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آلهة الأمم الذين حواليكم، لأن الرب إلهك هو إله  غيور فيما بينكم، لكي لا يشتد عليك غضب الرب إلهك فيبيدك عن وجه الأرض. لا تجرب الرب إلهك  كما جربتموه في ذات المحنة. بل بالحفظ احفظ </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cSld>
  <p:clrMapOvr>
    <a:masterClrMapping/>
  </p:clrMapOvr>
  <p:transition spd="slow"/>
</p:sld>
</file>

<file path=ppt/slides/slide25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EFEDA7-2FCE-412A-8CA7-3252E784F2F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أعداء أنفسهم ومحاربو ذواتهم. أما أنا فسأظهر  لكما الصحيح ولا أخفي عليكما كلمة من الحديث</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84358614"/>
      </p:ext>
    </p:extLst>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10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المكتوم. والآن لما كنت تصلي أنت وسارة كنتك،  أنا قدمت ذكر صلواتكما أمام الرب. وحينما كنت  تدفن الموتى كذلك كنت مرافقا لك. ولأجل أنك  مقبول لدى الله، كانت هذه التجربة تمتحنك، وإذ</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555C563-D9C3-4884-9C38-D6D4F3722B3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كنت لم تنس الله ولم تفتر عن عمل الصدقات كنت  معك. والآن أنفذني الرب حتى أشفيك أنت وكنتك  سارة. أنا هو رافائيل الملاك أحد السبعة الوقوف  أمام الله الذين يقدمون صلوات القديسين ويجوزون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41593699"/>
      </p:ext>
    </p:extLst>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5AB72DD-B410-4143-B797-C996C20ABF3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عابرين أمام مجد الرب. فلما سمعا هذه الأقوال،  ارتعدا كلاهما ووقعا على وجهيهما لأنهما خافا فقال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61468210"/>
      </p:ext>
    </p:extLst>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613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لهما الملاك: لا تخافا لأن السلام يكون لكما أمام  الله، فباركاه إلى الدهور؛ لأنك ليس بنعمتي شفيت  لكن بإرادة إلهنا، لهذا باركاه إلى الأدهار وكل هذه  الأيام كنتما تلمساني وتنظراني، وما كنت أكل ولا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35630C-BC96-435C-B60E-35786071B67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أشرب، ولكن كنتم تنظرون ذلك رؤية. والآن اعترفا  لله لأني صاعد إلى الذي أرسلني، فاكتبا جميع ما تم  لكما في كتاب. فنهضا ولم يعودا ينظرانه أيضا  واعترفا بأعمال الله العظيمة والعجيبة، وكيف ظهر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22366911"/>
      </p:ext>
    </p:extLst>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E675D7-1298-4195-8256-624E6BEAD1B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لهما ملاك الرب. ففتح طوبيت الشيخ فمه شاكرا  الرب، وقال: مبارك الله الحي وإلى جميع الدهور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49029427"/>
      </p:ext>
    </p:extLst>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71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ملكه لأنه يؤدب ويرحم ويحدر إلى الجحيم، ويصعد  منه وليس أحد يفلت من يده. اعترفوا للرب يا بني  إسرائيل وسبحوه أمام جميع الأمم؛ لأنه هو فرقنا  بينهم. ارفعوه أمام كل حي، فإنه فرقكم بين الأمم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BFFEE7-E748-4308-B124-9E85BE3004D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الذين لا يعرفونه حتى تخبروا بأعاجيبه وتعرفوا أن  ليس إله ضابط الكل إلا هو وهو أدبنا لأجل ظلمنا  وآثامنا وأيضا يرحمنا ويجمعنا من بين جميع الأمم  الذين شتتنا بينهم إن كنتم ترجعون إليه بكل قلوبكم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82925557"/>
      </p:ext>
    </p:extLst>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835182-559B-4A82-9264-32BBC331CC3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ومن كل أنفسكم تسيرون أمامه بالحق فحينئذ يرجع  إليكم ولا يصرف وجهه عنكم وتعاينون جميع ما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89682956"/>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BB0948F-2234-4635-879D-63396B3821E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أوامر الرب إلهك وشهاداته وحقوقه والوصايا التي  أمركم بها. وتصنع ما يرضيه من الخير أمام الرب إلهك، ليكون لك الخير. وتدخل لترث الأرض الصالحة التي حلف الرب عليها لآبائك. أن يطرد</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32175023"/>
      </p:ext>
    </p:extLst>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81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يصنع معكم وتعترفون له بكل أفواهكم وتباركون  الرب إله الاستقامة وترفعون ملك الدهور. أما أنا  في أرض سبيي فأعترف له وأظهر قوته وعظمته  في الأمم الخاطئة. فارجعوا الآن يا خطاة واصنعوا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C92BFFA-E328-4682-9FBF-12C52E6ECAD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البر والاستقامة أمام الله، من يعلم إن كان يقبلكم  ويصنع رحمة معكم. أما أنا فأرفع إلهي ونفسي  لملك السماء وتبتهج بعظمته. هللوا جميعكم  وباركوا الرب يا جميع مختاريه واعترفوا في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76175568"/>
      </p:ext>
    </p:extLst>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05B0CF-C53D-48C4-A6CD-DA67AC7108A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أورشليم. يا أورشليم المدينة المقدسة، إن الرب</a:t>
            </a:r>
            <a:br>
              <a:rPr lang="ar-EG" sz="4400" b="1">
                <a:solidFill>
                  <a:srgbClr val="FFFFFF"/>
                </a:solidFill>
                <a:latin typeface="Times New Roman (Headings)"/>
              </a:rPr>
            </a:br>
            <a:r>
              <a:rPr lang="ar-EG" sz="4400" b="1">
                <a:solidFill>
                  <a:srgbClr val="FFFFFF"/>
                </a:solidFill>
                <a:latin typeface="Times New Roman (Headings)"/>
              </a:rPr>
              <a:t> أدبك من أجل أعمال أبنائك، وأيضا سيرجع فيرحم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06216842"/>
      </p:ext>
    </p:extLst>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92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أبناء الصديقين. بصلاح اعترفي للرب في خيراتك  وباركي ملك الدهور لكي يعمر فيك أيضا مسكنه  بفرح ويبهج فيك المسبيين هناك، ويحبب فيك  المساكين إلى أجيال الدهور بضوء مضيء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E9912A-5BED-47BD-97FE-9295B3A06CB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تضيئين، وجميع أقاصي الأرض يسجدون فيك. أمم  كثيرة يأتونك من بعيد لأجل اسم الرب الإله حاملين  بأيديهم هدايا يقدمونها لملك السماء. يسبحك أجيال  الأجيال ويعطونك السرور، ويسجدون للرب فيك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07200600"/>
      </p:ext>
    </p:extLst>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6C488BA-AFC7-47E2-B8F6-45BC7E1693E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ويحسبون بلدك مقدسة لأنهم فيك يدعون الاسم</a:t>
            </a:r>
            <a:br>
              <a:rPr lang="ar-EG" sz="4400" b="1">
                <a:solidFill>
                  <a:srgbClr val="FFFFFF"/>
                </a:solidFill>
                <a:latin typeface="Times New Roman (Headings)"/>
              </a:rPr>
            </a:br>
            <a:r>
              <a:rPr lang="ar-EG" sz="4400" b="1">
                <a:solidFill>
                  <a:srgbClr val="FFFFFF"/>
                </a:solidFill>
                <a:latin typeface="Times New Roman (Headings)"/>
              </a:rPr>
              <a:t> العظيم. جميع الذين يبغضونك ملاعين، وجميع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15614159"/>
      </p:ext>
    </p:extLst>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02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الذين يحبونك ويباركون مباركون إلى الدهر افرحي  وتهللي بأولاد الصديقين لأنهم يجتمعون ويباركون  الرب إله الصديقين. يا لسعادة الذين يحبونك  ويفرحون بسلامتك، طوبى للذين حزنوا في كل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020507-AB30-4051-A0DA-F5D96A64CD1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تعذيبك لأنهم يفرحون فيك مشاهدين كل مجدك  ويتهللون إلى الدهر، فلتبارك نفسي الرب الملك  الأعظم لأنه خلص مدينته أورشليم من كل شدائدها.  طوبى لي إن بقي من ذريتي من يبصر نور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19315327"/>
      </p:ext>
    </p:extLst>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C614E2-511B-4199-863D-A91FD416C9D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أورشليم، لأن أورشليم ستبنى بالفيروز والزمرد</a:t>
            </a:r>
            <a:br>
              <a:rPr lang="ar-EG" sz="4400" b="1">
                <a:solidFill>
                  <a:srgbClr val="FFFFFF"/>
                </a:solidFill>
                <a:latin typeface="Times New Roman (Headings)"/>
              </a:rPr>
            </a:br>
            <a:r>
              <a:rPr lang="ar-EG" sz="4400" b="1">
                <a:solidFill>
                  <a:srgbClr val="FFFFFF"/>
                </a:solidFill>
                <a:latin typeface="Times New Roman (Headings)"/>
              </a:rPr>
              <a:t> وبحجر كريم، وكل أسوارها وأبراجها من ذهب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38792902"/>
      </p:ext>
    </p:extLst>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12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نقي. وجميع أسواقها يبلطونها بحجر من سوفير،  وأبوابها من الياقوت، وفي كل شوارعها يتشكلون  ويقولون: هللويا ويسبحون قائلين: تبارك الله الذي  رفعها لتكون مملكته عليها إلى جميع الأدهار. كمل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جميع أعدائك من أمامك، كما قال الرب. وإذا سألك  إبنك غدا قائلا: ما هذه الشهادات والرسوم والأحكام  التي أمرك بها الرب؟ فتقول لابنك: إننا كنا عبيدا  لفرعون في أرض مصر، فأخرجنا الرب منها بيد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2685DA-F681-4314-A91A-B72F175D957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طوبیت كلامه وكان في سن الثماني والثمانين لما  فقد نور البصر، وبعد ثماني سنوات أبصر، وكان  يصنع صدقات كثيرة ودام خائفا الرب الإله ومعترفا  له. وصار إلى شيخوخة متناهية. ودعا طوبيا ابنه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08957152"/>
      </p:ext>
    </p:extLst>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3E0CAD-CE02-4EA6-83A2-B3EB54DF7D2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وأولاده الستة، وقال له: يا ولدي خذ بنيك لأني</a:t>
            </a:r>
            <a:br>
              <a:rPr lang="ar-EG" sz="4400" b="1">
                <a:solidFill>
                  <a:srgbClr val="FFFFFF"/>
                </a:solidFill>
                <a:latin typeface="Times New Roman (Headings)"/>
              </a:rPr>
            </a:br>
            <a:r>
              <a:rPr lang="ar-EG" sz="4400" b="1">
                <a:solidFill>
                  <a:srgbClr val="FFFFFF"/>
                </a:solidFill>
                <a:latin typeface="Times New Roman (Headings)"/>
              </a:rPr>
              <a:t> هوذا شخت وإني ذاهب من الحياة. وامض يا ولدي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6460871"/>
      </p:ext>
    </p:extLst>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22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إلى مادي لأني متحقق جميع ما تكلم ناحوم النبي  عن نينوى أنها ستخرب. وأما في مادي فتكون  سلامة نوعا إلى زمان ما وإن إخوتنا في الأرض  يتشتتون من الأرض الصالحة وأورشليم تكون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CB1D8F-6241-4A4F-88C9-23F03B83756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مقفرة وبيت الله في أورشليم يحرق ويكون خرابا  إلى زمان وأيضا يرحمهم الله ويردهم إلى الأرض  ويبنون البيت ليس كما كان أولا إلى حين تنتهي  أزمنة الدهر، وبعد هذا يرجعون من السبي ويبنون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31927299"/>
      </p:ext>
    </p:extLst>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27A1E8-F73D-4B8D-B759-2B508303A96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أورشليم بكرامة. ويبنى فيها بيت الله إلى جميع</a:t>
            </a:r>
            <a:br>
              <a:rPr lang="ar-EG" sz="4400" b="1">
                <a:solidFill>
                  <a:srgbClr val="FFFFFF"/>
                </a:solidFill>
                <a:latin typeface="Times New Roman (Headings)"/>
              </a:rPr>
            </a:br>
            <a:r>
              <a:rPr lang="ar-EG" sz="4400" b="1">
                <a:solidFill>
                  <a:srgbClr val="FFFFFF"/>
                </a:solidFill>
                <a:latin typeface="Times New Roman (Headings)"/>
              </a:rPr>
              <a:t> الأجيال بناء مجيدا كما تكلمت عنها الأنبياء</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08369454"/>
      </p:ext>
    </p:extLst>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2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ويرجع جميع الأمم يخافون الرب الإله بصدق  ويطرحون أصنامهم جميع الأمم تبارك الرب.  وشعبه يعترف لله، ويرفع الرب شعبه ويفرح كل  الذين يحبون الرب الإله بصدق واستقامة صانعين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6BA488-54BF-4A16-BA3E-AC8B659E885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رحمة مع إخوتنا. والآن يا ولدي امض من نينوى  لأنه سيكون جميع ما تكلم به ناحوم النبي. أما أنت  فأحفظ الناموس والأوامر وكن محبا للرحمة  وصديقا فيكون لك خير. وادفني جيدا أنا ووالدتك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12664938"/>
      </p:ext>
    </p:extLst>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8630AD-8B03-495D-849F-36568DA05EF7}"/>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معي، ولا تبقوا ساكنين بنينوى أنظر يا ولدي، إن</a:t>
            </a:r>
            <a:br>
              <a:rPr lang="ar-EG" sz="4400" b="1">
                <a:solidFill>
                  <a:srgbClr val="FFFFFF"/>
                </a:solidFill>
                <a:latin typeface="Times New Roman (Headings)"/>
              </a:rPr>
            </a:br>
            <a:r>
              <a:rPr lang="ar-EG" sz="4400" b="1">
                <a:solidFill>
                  <a:srgbClr val="FFFFFF"/>
                </a:solidFill>
                <a:latin typeface="Times New Roman (Headings)"/>
              </a:rPr>
              <a:t> من صنع رحمة نجا من فخ الموت الذي أعد 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53059982"/>
      </p:ext>
    </p:extLst>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وأما هامان فوقع في الفخ وهلك. والآن يا أولادي  انظروا ماذا تفعل الرحمة وكيف تنجي الاستقامة.  وبينما هو يقول لهم هذا، أسلم روحه على فراشه،  وكان إذ ذاك عمره مائة وثماني وخمسين سنة،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D255BB-C6B6-4167-903A-32261D5BC1D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فدفنه طوبيا باحترام. ولما ماتت حنه أمه دفنها  بجانب أبيه. ثم ذهب مع امرأته وأولاده إلى أكفاتيا  عند راعوئيل حميه، وشاخ بكرامة ودفن أحماءه  بتمجيد، وورث كل موجوداتهم وموجودات أبيه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3859885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114951-C086-4FB3-AD7F-B7DC7B2C6D8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عزيزة، وذراع رفيعة، وصنع الرب آيات وعجائب  عظيمة ومهلكة بمصر، وبفرعون وجميع بيته أمام  أعيننا وأخرجنا نحن من هناك لكي يدخلنا ليعطينا  الأرض التي أقسم عنها أن يعطيها لآبائنا، وأمرنا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83833898"/>
      </p:ext>
    </p:extLst>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4043AAD-A9EB-4C15-9597-7BC3CC2B1BC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طوبيت ومات في أكفاتيا مدينة مادي. وسمع قبل</a:t>
            </a:r>
            <a:br>
              <a:rPr lang="ar-EG" sz="4400" b="1">
                <a:solidFill>
                  <a:srgbClr val="FFFFFF"/>
                </a:solidFill>
                <a:latin typeface="Times New Roman (Headings)"/>
              </a:rPr>
            </a:br>
            <a:r>
              <a:rPr lang="ar-EG" sz="4400" b="1">
                <a:solidFill>
                  <a:srgbClr val="FFFFFF"/>
                </a:solidFill>
                <a:latin typeface="Times New Roman (Headings)"/>
              </a:rPr>
              <a:t> مماته هلاك نينوى التي سباها نبوخذناصر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80689202"/>
      </p:ext>
    </p:extLst>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5346"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وأحشويرش، وفرح قبل موته لأجل نينوى.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9"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( 50 : 7، 8 )</a:t>
            </a:r>
          </a:p>
        </p:txBody>
      </p:sp>
      <p:sp>
        <p:nvSpPr>
          <p:cNvPr id="19461" name="Content Placeholder 3"/>
          <p:cNvSpPr txBox="1">
            <a:spLocks/>
          </p:cNvSpPr>
          <p:nvPr/>
        </p:nvSpPr>
        <p:spPr bwMode="auto">
          <a:xfrm>
            <a:off x="0" y="43434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تنضح علي بزوفاك فأطهر، وتغسلني فأبيض أكثر من الثلج. تسمعني سرورا وفرحا، فتبتهج العظام المتواضعة.</a:t>
            </a:r>
          </a:p>
        </p:txBody>
      </p:sp>
    </p:spTree>
  </p:cSld>
  <p:clrMapOvr>
    <a:masterClrMapping/>
  </p:clrMapOvr>
  <p:transition spd="slow"/>
</p:sld>
</file>

<file path=ppt/slides/slide25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2"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يوحنا ( 3 : 14 ـ 21 ) </a:t>
            </a:r>
          </a:p>
        </p:txBody>
      </p:sp>
      <p:sp>
        <p:nvSpPr>
          <p:cNvPr id="2048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Headings)"/>
                <a:cs typeface="Times New Roman" panose="02020603050405020304" pitchFamily="18" charset="0"/>
              </a:rPr>
              <a:t>وكما رفع موسى الحية في البرية هكذا ينبغي أن  يرفع ابن الإنسان، لكي ينال كل من يؤمن به الحياة  الأبدية لأنه هكذا أحب الله العالم حتى بذل ابنه  الوحيد، لكي لا يهلك كل من يؤمن به، بل ينال</a:t>
            </a:r>
            <a:br>
              <a:rPr lang="ar-EG" sz="4400" b="1" dirty="0">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1DE5419-D380-43E6-A9C1-EFED4919C3B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الحياة الأبدية لأنه لم يرسل الله ابنه إلى العالم ليدين العالم، بل ليخلص به العالم. من يؤمن به لا يدان، ومن لا يؤمن به فقد دين، لأنه لم يؤمن باسم ابن الله الوحيد وهذه الدينونة هي : إن النور قد جاء</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97366132"/>
      </p:ext>
    </p:extLst>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7BA82B0-20E5-4135-8FFF-DB7970284A2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إلى العالم، وأحب الناس الظلمة أكثر من النور، لأن  أعمالهم كانت شريرة لأن كل من يعمل الشر يبغض  النور، ولا يأتي إلى النور، لئلا توبخ أعماله لأنها  شريرة. وأما من يعمل الحق فيقبل إلى النور، لكي</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03249341"/>
      </p:ext>
    </p:extLst>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AC0F59-2574-4BC7-8457-4EF22040F623}"/>
              </a:ext>
            </a:extLst>
          </p:cNvPr>
          <p:cNvSpPr txBox="1"/>
          <p:nvPr/>
        </p:nvSpPr>
        <p:spPr>
          <a:xfrm>
            <a:off x="0" y="4381500"/>
            <a:ext cx="9144000" cy="70173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تظهر أعماله أنها بالله معمولة ".</a:t>
            </a:r>
            <a:endParaRPr lang="en-GB" sz="4400" b="1" dirty="0">
              <a:solidFill>
                <a:srgbClr val="FFFFFF"/>
              </a:solidFill>
              <a:latin typeface="Times New Roman (Headings)"/>
            </a:endParaRPr>
          </a:p>
        </p:txBody>
      </p:sp>
    </p:spTree>
    <p:extLst>
      <p:ext uri="{BB962C8B-B14F-4D97-AF65-F5344CB8AC3E}">
        <p14:creationId xmlns:p14="http://schemas.microsoft.com/office/powerpoint/2010/main" val="558583782"/>
      </p:ext>
    </p:extLst>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5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6 الجمعة </a:t>
            </a:r>
            <a:endParaRPr lang="en-US" dirty="0"/>
          </a:p>
        </p:txBody>
      </p:sp>
      <p:sp>
        <p:nvSpPr>
          <p:cNvPr id="50179" name="Title 1"/>
          <p:cNvSpPr txBox="1">
            <a:spLocks/>
          </p:cNvSpPr>
          <p:nvPr/>
        </p:nvSpPr>
        <p:spPr bwMode="auto">
          <a:xfrm>
            <a:off x="0" y="3833719"/>
            <a:ext cx="9144000" cy="509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0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إلي أهل كورنثوس (10 : 1 - 13)</a:t>
            </a:r>
          </a:p>
        </p:txBody>
      </p:sp>
      <p:sp>
        <p:nvSpPr>
          <p:cNvPr id="50180" name="Content Placeholder 3"/>
          <p:cNvSpPr txBox="1">
            <a:spLocks/>
          </p:cNvSpPr>
          <p:nvPr/>
        </p:nvSpPr>
        <p:spPr bwMode="auto">
          <a:xfrm>
            <a:off x="0" y="4316506"/>
            <a:ext cx="9144000" cy="3247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Bef>
                <a:spcPct val="20000"/>
              </a:spcBef>
              <a:spcAft>
                <a:spcPct val="0"/>
              </a:spcAft>
              <a:buClrTx/>
              <a:buSzTx/>
              <a:buFontTx/>
              <a:buNone/>
              <a:tabLst/>
              <a:defRPr/>
            </a:pPr>
            <a: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فإني لا أريد أن تجهلوا أيها الاخوة أن آبائنا كلهم كانوا تحت الغمام وكلهم جازوا في البحر. وكلهم اصطبغوا على يد موسى في الغمام في البحر وكلهم أكلوا طعاما روحيا واحدا وكلهم شربوا شرابا روحيا واحدا</a:t>
            </a:r>
            <a:b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p>
        </p:txBody>
      </p:sp>
    </p:spTree>
  </p:cSld>
  <p:clrMapOvr>
    <a:masterClrMapping/>
  </p:clrMapOvr>
  <p:transition spd="slow"/>
</p:sld>
</file>

<file path=ppt/slides/slide25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1F1DDE-9D5C-4B5B-8A4B-635E3F9151B7}"/>
              </a:ext>
            </a:extLst>
          </p:cNvPr>
          <p:cNvSpPr txBox="1"/>
          <p:nvPr/>
        </p:nvSpPr>
        <p:spPr>
          <a:xfrm>
            <a:off x="0" y="4370690"/>
            <a:ext cx="9144000" cy="307007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فانهم كانوا يشربون من الصخرة الروحية التى كانت تتبعهم والصخرة كانت المسيح. ولكن أكثرهم لم يرض الله عنهم فانهم طرحوا في البرية وهذه حدثت رمزا لنا لئلا نشته الشرور كما اشتهى أولئك. </a:t>
            </a:r>
            <a:b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49455648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C2F8546-F773-4D71-80D4-0E816B56A63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الرب بأن نصنع هذه الفرائض ونخاف الرب إلهنا،  لكي يكون لنا الخير جميع الأيام، ونحيا كما في </a:t>
            </a:r>
            <a:r>
              <a:rPr lang="ar-EG" sz="4400" b="1" dirty="0">
                <a:solidFill>
                  <a:srgbClr val="FFFFFF"/>
                </a:solidFill>
                <a:latin typeface="Times New Roman (Headings)"/>
                <a:cs typeface="Times New Roman" panose="02020603050405020304" pitchFamily="18" charset="0"/>
              </a:rPr>
              <a:t>يومنا هذا. وتكون لنا رحمة إذا حفظنا أن نعمل  بجميع هذه الوصايا أمام الرب إلهنا كما أوصانا.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2884071504"/>
      </p:ext>
    </p:extLst>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02" name="Content Placeholder 3"/>
          <p:cNvSpPr txBox="1">
            <a:spLocks/>
          </p:cNvSpPr>
          <p:nvPr/>
        </p:nvSpPr>
        <p:spPr bwMode="auto">
          <a:xfrm>
            <a:off x="0" y="44196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فلا يكونوا عابدي أوثان كما كان قوم منهم. كما كتب جلس الشعب للأكل والشرب ثم قاموا للعب. ولاتزن كما زنا قوم منهم. فسقط في يوم واحد ثلاثة وعشرون ألفاً. ولا نجرب المسيح كما جربه أيضاً</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5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8DAF03-67EE-448F-AC5A-7E110473ED32}"/>
              </a:ext>
            </a:extLst>
          </p:cNvPr>
          <p:cNvSpPr txBox="1"/>
          <p:nvPr/>
        </p:nvSpPr>
        <p:spPr>
          <a:xfrm>
            <a:off x="0" y="4397584"/>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قوم منهم فأهلكتهم الحيات. ولا تتذمروا كما تزمر أيضاً قوم منهم فهلكوا على يد المهلك. فهذه الأمور جميعها عرضت لهم مثالا و كتبت لإنذارنا نحن الذين انتهت إلينا أواخر الدهور. فمن ظن انه قائم</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820370949"/>
      </p:ext>
    </p:extLst>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505D1A-90AE-4BB8-BC37-DA29C5299287}"/>
              </a:ext>
            </a:extLst>
          </p:cNvPr>
          <p:cNvSpPr txBox="1"/>
          <p:nvPr/>
        </p:nvSpPr>
        <p:spPr>
          <a:xfrm>
            <a:off x="0" y="4395312"/>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فليحذر أن يسقط . انه ما أصابكم من التجارب إلا ما هو بشرى. ولكن الله أمين لا يدعكم تجربون فوق ما تستطيعون بل سيجعل مع التجربة منفذا لتستطيعوا أن تحتملوا.</a:t>
            </a:r>
          </a:p>
        </p:txBody>
      </p:sp>
    </p:spTree>
    <p:extLst>
      <p:ext uri="{BB962C8B-B14F-4D97-AF65-F5344CB8AC3E}">
        <p14:creationId xmlns:p14="http://schemas.microsoft.com/office/powerpoint/2010/main" val="2640964784"/>
      </p:ext>
    </p:extLst>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25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 الكاثوليكون من رسالة مُعلمنا يوحنا الأولى ص  2: 12 - 17 )</a:t>
            </a:r>
          </a:p>
        </p:txBody>
      </p:sp>
      <p:sp>
        <p:nvSpPr>
          <p:cNvPr id="53251" name="Content Placeholder 3"/>
          <p:cNvSpPr txBox="1">
            <a:spLocks/>
          </p:cNvSpPr>
          <p:nvPr/>
        </p:nvSpPr>
        <p:spPr bwMode="auto">
          <a:xfrm>
            <a:off x="0" y="428104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اكتب إليكم أيها الأبناء لان خطاياكم قد غُفرت لأجل أسمهِ . أكتب إليكم أيها الآباء لأنكم قد عرفتم الذى هو من البدء .أكتب إليكم ايها الفتيان لأنكم قد غلبتم الشرير</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 قد كتبت إليكم أيها الأولاد لأنكم قد عرفتم الآب.</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5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145AE3-DE8C-4F1D-9676-FA4D8E084730}"/>
              </a:ext>
            </a:extLst>
          </p:cNvPr>
          <p:cNvSpPr txBox="1"/>
          <p:nvPr/>
        </p:nvSpPr>
        <p:spPr>
          <a:xfrm>
            <a:off x="0" y="431242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كتبت إليكم أيها الآباء لأنكم قد عرفتم الذى هو من البدء . قد كتبتم إليكم أيها الفتيان لأنكم أقوياء وكلمة الله ثابتة فيكم وقد غلبتم الشرير. لا تحبوا العالم ولا ما في العالم . إن كان أحد يحب</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العالم فليست فيه محبه الآب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8773718"/>
      </p:ext>
    </p:extLst>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4274"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لان كل ما في العالم هو شهوة الجسد وشهوة  العين وفخر  الحياة . وليس ذلك من الآب بل من العالم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والعالم وشهوته يزولان و أما من يعمل بمشيئته الله فانه يبقى إلى الأبد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25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34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الإبركسيس (8 : 9 – 17) </a:t>
            </a:r>
          </a:p>
        </p:txBody>
      </p:sp>
      <p:sp>
        <p:nvSpPr>
          <p:cNvPr id="57347" name="Content Placeholder 3"/>
          <p:cNvSpPr txBox="1">
            <a:spLocks/>
          </p:cNvSpPr>
          <p:nvPr/>
        </p:nvSpPr>
        <p:spPr bwMode="auto">
          <a:xfrm>
            <a:off x="0" y="4495800"/>
            <a:ext cx="9144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قبلاً في المدينة رجل اسمه سيمون يستعمل السحر ويدهش شعب السامرة مدعيا إنه شيء عظيم . وكان الجميع يتبعونه من صغيرهم إلى كبيرهم قائلين هذا هو قوة لله العظيمة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وكانوا يتبعونه لكونهم قد اندهشوا زماناً طويلاً بسحره .</a:t>
            </a:r>
            <a:endParaRPr kumimoji="0" lang="ar-EG"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5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9AC914-9685-4AAD-88C7-4DAA07585D2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آمنوا بما كان فيلبس يبشرهم به من ملكوت لله واسم يسوع المسيح اعتمدوا رجالهم ونساءهم و سيمون أيضاً نفسه آمن واعتمد ولزم فيلبس . وإذ</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عاين ما كان يجرى من الآيات والقوات العظيمة دُهش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48785263"/>
      </p:ext>
    </p:extLst>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70" name="Content Placeholder 3"/>
          <p:cNvSpPr txBox="1">
            <a:spLocks/>
          </p:cNvSpPr>
          <p:nvPr/>
        </p:nvSpPr>
        <p:spPr bwMode="auto">
          <a:xfrm>
            <a:off x="0" y="44196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ولمل سمع الرسل الذين في أورشليم أن أهل السامرة قبلوا كلمة الله أرسلوا إليهم بطرس ويوحنا. فانحدروا وصليا من أجلهم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لكي ينالوا الروح القدس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5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66064B-DFF3-47F7-802D-73AF49A3A7F0}"/>
              </a:ext>
            </a:extLst>
          </p:cNvPr>
          <p:cNvSpPr txBox="1"/>
          <p:nvPr/>
        </p:nvSpPr>
        <p:spPr>
          <a:xfrm>
            <a:off x="4482" y="44958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لم يكن قد حل بعد على أحد منهم غير انهم كانوا قد اعتمدوا باسم الرب يسوع فوضعا حينئذ فنالوا الروح القدس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46481865"/>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وإذا أدخلك الرب إلهك الأرض التي أنت داخل إليها  لتمتلكها، واستأصل أمما كثيرة من أمام وجهك: </a:t>
            </a:r>
            <a:r>
              <a:rPr lang="ar-EG" sz="4400" b="1" dirty="0">
                <a:solidFill>
                  <a:srgbClr val="FFFFFF"/>
                </a:solidFill>
                <a:latin typeface="Times New Roman (Headings)"/>
              </a:rPr>
              <a:t>الحثيين والجرجاشيين والأموريين والكنعانيين  والفرزيين والحويين واليبوسيين، سبع أمم أعظم </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5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5" name="Title 1"/>
          <p:cNvSpPr txBox="1">
            <a:spLocks/>
          </p:cNvSpPr>
          <p:nvPr/>
        </p:nvSpPr>
        <p:spPr bwMode="auto">
          <a:xfrm>
            <a:off x="419100" y="464627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المزمور (34 : 4،5)</a:t>
            </a:r>
          </a:p>
        </p:txBody>
      </p:sp>
      <p:sp>
        <p:nvSpPr>
          <p:cNvPr id="28677"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تقدموا إليه واستنيروا . ووجوهكم لا تخزى . طلبت إلى الرب فاستجاب ليّ </a:t>
            </a:r>
          </a:p>
        </p:txBody>
      </p:sp>
    </p:spTree>
  </p:cSld>
  <p:clrMapOvr>
    <a:masterClrMapping/>
  </p:clrMapOvr>
  <p:transition spd="slow"/>
</p:sld>
</file>

<file path=ppt/slides/slide25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698" name="Title 1"/>
          <p:cNvSpPr txBox="1">
            <a:spLocks/>
          </p:cNvSpPr>
          <p:nvPr/>
        </p:nvSpPr>
        <p:spPr bwMode="auto">
          <a:xfrm>
            <a:off x="462756" y="3137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(3 : 1 – 13) </a:t>
            </a:r>
          </a:p>
        </p:txBody>
      </p:sp>
      <p:sp>
        <p:nvSpPr>
          <p:cNvPr id="29700"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رجلُ من الفريسيين اسمهُ نيقوديموس و كان رئيسُ لليهودِ . فجاء إلى يسوع ليلاً وقال : يا مُعلم نحنُ نعلمُ أنكَ أتيتَ من الله مُعلماً لأنه لا يقدرُ أحدُ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يَعملَ هذه الآيات التى أنت تعملُها ما لم يكُن الله معه.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5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1FE5AE-3694-4A77-A5F7-AB1BCB1B01EF}"/>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 يسوعُ وقال له الحق الحق أقولُ لك إن كان أحدُ لا يُولد من فوق فلا يقدر أن يُعاين ملكوت الله . فقال له نيقوديموس كيف يُمكن أن يُولد الإنسان وهو شيخُ . ألعلهُ يَقدرُ أن يَدخل بَطن أمهِ ثانية و يُولد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23325765"/>
      </p:ext>
    </p:extLst>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Content Placeholder 3"/>
          <p:cNvSpPr txBox="1">
            <a:spLocks/>
          </p:cNvSpPr>
          <p:nvPr/>
        </p:nvSpPr>
        <p:spPr bwMode="auto">
          <a:xfrm>
            <a:off x="0" y="44196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أجاب يسوعُ الحق الحق أقول لك : </a:t>
            </a:r>
            <a:r>
              <a:rPr kumimoji="0" lang="ar-SA"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كان أحدُ لا يُولد من الماءِ والروح فلا يقدرُ إن يَدخل ملكوت الله . إن المولودَ من الجسدِ إنما هو جسدُ والمولودَ من الروح إنما هو روحُ . لا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تتعجب من قولي لك أنهُ ينبغي لكم أن تولدوا من فوق . </a:t>
            </a:r>
            <a:endParaRPr kumimoji="0" lang="ar-SA"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5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9A3DC2-F216-4421-8CBB-45381014AB12}"/>
              </a:ext>
            </a:extLst>
          </p:cNvPr>
          <p:cNvSpPr txBox="1"/>
          <p:nvPr/>
        </p:nvSpPr>
        <p:spPr>
          <a:xfrm>
            <a:off x="8965" y="442656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فإن الريحَ تهُبُ حيث تشاءُ وتسمعُ صوتها لكنك لا تعلم من أين تأتي ولا إلى أين تذهب هكذا كل مولودُ من الروح . أجاب نيقوديموس وقال له كيف يُمكن أن يكون هذا . أجاب يسوع و قال له أنت مُعلم إسرائيل و لا تعلم هذا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00239815"/>
      </p:ext>
    </p:extLst>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8B7D74-0795-41C4-89DB-F667E05EDED4}"/>
              </a:ext>
            </a:extLst>
          </p:cNvPr>
          <p:cNvSpPr txBox="1"/>
          <p:nvPr/>
        </p:nvSpPr>
        <p:spPr>
          <a:xfrm>
            <a:off x="35859" y="4419600"/>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الحق الحق أقول لك إننا إنما ننطق بما نعلم ونشهد بما رأينا ولستم تقبلون </a:t>
            </a:r>
            <a:r>
              <a:rPr kumimoji="0" lang="ar-SA"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شهادتنا . إن كنت قد قلت لكم الأرضيات ولم تؤمنوا  فكيف تؤمنون إن قلت لكم السماويات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r>
              <a:rPr kumimoji="0" lang="ar-SA"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 يصعد أحد إلى السماء إلا الذى نزل من السماء ابن الإنسان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الذى هو في السماء.</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90915917"/>
      </p:ext>
    </p:extLst>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5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a:t>
            </a:r>
            <a:br>
              <a:rPr lang="ar-EG" dirty="0"/>
            </a:br>
            <a:r>
              <a:rPr lang="ar-EG" dirty="0"/>
              <a:t>سبت 6</a:t>
            </a:r>
            <a:endParaRPr lang="en-US" dirty="0"/>
          </a:p>
        </p:txBody>
      </p:sp>
      <p:sp>
        <p:nvSpPr>
          <p:cNvPr id="21507" name="Title 1"/>
          <p:cNvSpPr txBox="1">
            <a:spLocks/>
          </p:cNvSpPr>
          <p:nvPr/>
        </p:nvSpPr>
        <p:spPr bwMode="auto">
          <a:xfrm>
            <a:off x="0" y="36576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( 78: 7، 8 )</a:t>
            </a:r>
          </a:p>
        </p:txBody>
      </p:sp>
      <p:sp>
        <p:nvSpPr>
          <p:cNvPr id="21509" name="Content Placeholder 3"/>
          <p:cNvSpPr txBox="1">
            <a:spLocks/>
          </p:cNvSpPr>
          <p:nvPr/>
        </p:nvSpPr>
        <p:spPr bwMode="auto">
          <a:xfrm>
            <a:off x="0" y="4800600"/>
            <a:ext cx="9144000" cy="153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200" b="1" dirty="0">
                <a:solidFill>
                  <a:srgbClr val="FFFFFF"/>
                </a:solidFill>
                <a:latin typeface="Times New Roman" panose="02020603050405020304" pitchFamily="18" charset="0"/>
                <a:cs typeface="Times New Roman" panose="02020603050405020304" pitchFamily="18" charset="0"/>
              </a:rPr>
              <a:t>فلتدركنا رأفاتك سريعًا، لأننا قد افتقرنا جدًا. أعنا يا ألله مخلصنا، من أجلٍ مجد اسمك.</a:t>
            </a:r>
          </a:p>
        </p:txBody>
      </p:sp>
    </p:spTree>
    <p:extLst>
      <p:ext uri="{BB962C8B-B14F-4D97-AF65-F5344CB8AC3E}">
        <p14:creationId xmlns:p14="http://schemas.microsoft.com/office/powerpoint/2010/main" val="575062695"/>
      </p:ext>
    </p:extLst>
  </p:cSld>
  <p:clrMapOvr>
    <a:masterClrMapping/>
  </p:clrMapOvr>
  <p:transition spd="slow"/>
</p:sld>
</file>

<file path=ppt/slides/slide25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Title 1"/>
          <p:cNvSpPr txBox="1">
            <a:spLocks/>
          </p:cNvSpPr>
          <p:nvPr/>
        </p:nvSpPr>
        <p:spPr bwMode="auto">
          <a:xfrm>
            <a:off x="0" y="357598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( 9: 1 ـ 8 )</a:t>
            </a:r>
          </a:p>
        </p:txBody>
      </p:sp>
      <p:sp>
        <p:nvSpPr>
          <p:cNvPr id="2253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فركب السفينة وجاء إلى العبر وأتى إلى مدينته.  فقدموا إليه مخلعًا مطروحًا على سريرٍ.  فلما رأى  يسوع إيمانهم قال للمخلع: "ثق يا بني. مغفورة لك  خطاياك". فقال قوم من الكتبة في أنفسهم: "هذا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7121513"/>
      </p:ext>
    </p:extLst>
  </p:cSld>
  <p:clrMapOvr>
    <a:masterClrMapping/>
  </p:clrMapOvr>
  <p:transition spd="slow"/>
</p:sld>
</file>

<file path=ppt/slides/slide25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F115ADF-D203-48B6-9E90-6EB0D1518DC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يجدف!". وعلم يسوع أفكارهم، فقال لهم: "لماذا  تفكرون بالشر في قلوبكم؟ أيما أيسر، أن يقال:  مغفورة لك خطاياك، أم أن يقال: قم وامش؟ ولكن  لكي تعلموا أن لابن الإنسان سلطانًا على الأرض أن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349579627"/>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EAFBD5-53AC-4A49-A0B4-01F7FADC43A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وأكثر منك، وأسلمهم الرب إلهك بين يديك،  وضربتهم، فأهلكهم هلاكا. لا تقطع معهم عهدا، ولا </a:t>
            </a:r>
            <a:r>
              <a:rPr lang="ar-EG" sz="4400" b="1" dirty="0">
                <a:solidFill>
                  <a:srgbClr val="FFFFFF"/>
                </a:solidFill>
                <a:latin typeface="Times New Roman (Headings)"/>
              </a:rPr>
              <a:t>تأخذنك بهم رأفة. ولا تصاهرهم، ابنتك لا تعطها  لابنه، وابنته لا تأخذها لابنك، لأنه يغوي ابنك عن</a:t>
            </a: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339401414"/>
      </p:ext>
    </p:extLst>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4C85F7-1148-4EC1-827F-46A987D1A30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يغفر الخطايا". حينئذٍ قال للمخلع: "قم احمل  سريرك واذهب إلى بيتك". فقام ومضى إلى بيته.  فلما رأى الجموع خافوا ومجدوا الله الذي أعطى  الناس سلطانًا مثل هذا.</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052079466"/>
      </p:ext>
    </p:extLst>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6786016"/>
      </p:ext>
    </p:extLst>
  </p:cSld>
  <p:clrMapOvr>
    <a:masterClrMapping/>
  </p:clrMapOvr>
  <p:transition advClick="0" advTm="0"/>
</p:sld>
</file>

<file path=ppt/slides/slide25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56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6 سبت</a:t>
            </a:r>
            <a:endParaRPr lang="en-US" dirty="0"/>
          </a:p>
        </p:txBody>
      </p:sp>
      <p:sp>
        <p:nvSpPr>
          <p:cNvPr id="6656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أفسس</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( 4 : 1 ـ 7 )</a:t>
            </a:r>
          </a:p>
        </p:txBody>
      </p:sp>
      <p:sp>
        <p:nvSpPr>
          <p:cNvPr id="66564" name="Content Placeholder 3"/>
          <p:cNvSpPr txBox="1">
            <a:spLocks/>
          </p:cNvSpPr>
          <p:nvPr/>
        </p:nvSpPr>
        <p:spPr bwMode="auto">
          <a:xfrm>
            <a:off x="0" y="428440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فأسألكُم أنا الأسيرَ في الربِّ: أن تسلُكُوا كما يحقُّ للدَّعوة التي دُعيتُم بها. بكُلِّ تواضُع، ووداعةٍ، وطُول أناةٍ، مُحتملينَ بعضُكُم بعضاً بالمحبَّةِ. ومُجتهدين أن تحفظُوا وحدانيَّة الرُّوح برباط السَّلام الكامل.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4530161"/>
      </p:ext>
    </p:extLst>
  </p:cSld>
  <p:clrMapOvr>
    <a:masterClrMapping/>
  </p:clrMapOvr>
  <p:transition spd="slow"/>
</p:sld>
</file>

<file path=ppt/slides/slide25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2F62AC3-AD68-4F1F-81FE-DD2FDAE92A1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جسدٌ واحدٌ، ورُوحٌ واحدٌ، كما دُعيتُم أيضاً في رجاء دعوتكُمُ الواحد. ربٌّ واحدٌ، إيمان واحد، ومعمُوديَّةٌ واحدةٌ. واحدٌ هو اللَّه أبو كُل أحدٌ، الذي هو فوق الكُلِّ وبالكُلِّ وفي الكُل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94410262"/>
      </p:ext>
    </p:extLst>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BE28F6-7139-43AA-B07D-6E4D5EA7B4F8}"/>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فوق الجميع</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70532659"/>
      </p:ext>
    </p:extLst>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8610"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ومع الجميع وفي جميعكُم. ولكُلِّ واحدٍ منَّا أُعطيت النِّعمةُ على مقدار موهبة المسيح.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53741637"/>
      </p:ext>
    </p:extLst>
  </p:cSld>
  <p:clrMapOvr>
    <a:masterClrMapping/>
  </p:clrMapOvr>
  <p:transition spd="slow"/>
</p:sld>
</file>

<file path=ppt/slides/slide25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96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13 ـ 21 )</a:t>
            </a:r>
          </a:p>
        </p:txBody>
      </p:sp>
      <p:sp>
        <p:nvSpPr>
          <p:cNvPr id="69635"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فلذلك مَنطِقُوا أحقَاءَ أذِهانكُمْ صَاحِينَ بالكمال، راجين النِّعمة التي سيُؤتى بها إليكُم عِندَ استعلان يسوعَ المسيح. كأولادِ الطَّاعةِ، لا تُشاكلُوا شهواتكُمُ السَّابقةِ في جهالتكُم، بل نظيرَ القُدُّوس الذي دعاكُمْ، كُونُوا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92724966"/>
      </p:ext>
    </p:extLst>
  </p:cSld>
  <p:clrMapOvr>
    <a:masterClrMapping/>
  </p:clrMapOvr>
  <p:transition spd="slow"/>
</p:sld>
</file>

<file path=ppt/slides/slide25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7BE15C7-C777-4403-BA6D-6C097F1FFDE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أنتُم أيضاً قِدِّيسِينَ في كُلِّ سِيرَةٍ. لأنَّهُ مَكتُوبٌ: " كُونُوا قِدِّيسِينَ لأنِّي أنا قُدُّوسٌ ". وإن كُنتُمْ تَدعُونَ أَباً الذي يَحكُمُ بغير مُحاباةٍ للوجوه حَسَبَ أعَمَالِ كُلِّ واحدٍ، فَسِيروا زمَانَ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03081484"/>
      </p:ext>
    </p:extLst>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A8D12F-FA7C-4B21-9DC8-E405A6F29BB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غُربَتِكُمْ بِخوفٍ،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4571521"/>
      </p:ext>
    </p:extLst>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عَالِمِينَ أنَّكُم لم تفتدُوا بالذهب أو بالفضَّة الباليين، مِن تصرفكُم الباطل الذي تقلَّدتُمُوه مِنْ آبائكم، بل فديتُم بدمٍ كريمٍ، كما مِنْ حَمَلٍ بلا عيبٍ فيه ولا دَنَسٍ، وهو المَسيحِ، مَعروفاً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6157783"/>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38321"/>
            <a:ext cx="9135035" cy="200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600" b="1">
                <a:solidFill>
                  <a:srgbClr val="FFFFFF"/>
                </a:solidFill>
                <a:cs typeface="Times New Roman" panose="02020603050405020304" pitchFamily="18" charset="0"/>
              </a:rPr>
              <a:t>قد صار بالحق. وأحشاؤه تزداد انعطافًا إليكم، متذكرًا طاعة جميعكم، كيف قبلتموه بخوف ورعدة. أنا أفرح إذًا لأنني أثق بكم في كل شيء.</a:t>
            </a:r>
            <a:endParaRPr kumimoji="0" lang="ar-EG" sz="46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828948"/>
      </p:ext>
    </p:extLst>
  </p:cSld>
  <p:clrMapOvr>
    <a:masterClrMapping/>
  </p:clrMapOvr>
  <p:transition spd="slow"/>
</p:sld>
</file>

<file path=ppt/slides/slide2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اتباعي فيعبد آلهة أخرى، فيشتد غضب الرب عليكم  ويبيدكم سريعا. لكن هكذا تصنعون بهم: تنقضون  مذابحهم، وتكسرون أنصابهم، وتقطعون سواريهم،  وتحرقون تماثيلهم بالنار لأنك شعب مقدس للرب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6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3B5F20B-E0DD-4575-B45C-07FD901DE53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سابقاً مِن قَبلَ إنشاء العالم، وإنما أُعلن في الأزمِنةِ الأخيرةِ لأَجلِكُم، أنتُمُ الذين بواسطتهِ تُؤمنُون باللَّهِ الذي أقامهُ مِنْ بين الأمواتِ وأعطاهُ مَجداً، حتى إنَّ إيمَانَكُم ورَجَاءَكُم باللَّهِ.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64164041"/>
      </p:ext>
    </p:extLst>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37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( 27 : 9 ـ 26 )</a:t>
            </a:r>
          </a:p>
        </p:txBody>
      </p:sp>
      <p:sp>
        <p:nvSpPr>
          <p:cNvPr id="73731"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مضى زمانٌ طويلٌ وصار السَّفرُ في البحر خطراً، إذ كانَ الصَّومُ أيضاً قد مضى، فعزاهُم بولس قائلاً: " أيُّها الرِّجالُ، إني أرى أنَّ عاراً وخسارةً كثيرةً ستكُون ليس للشَّحن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44485872"/>
      </p:ext>
    </p:extLst>
  </p:cSld>
  <p:clrMapOvr>
    <a:masterClrMapping/>
  </p:clrMapOvr>
  <p:transition spd="slow"/>
</p:sld>
</file>

<file path=ppt/slides/slide26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1B6987-8F61-4587-BB01-9E38A9670E4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والسَّفينةِ فقط، بل ولأنفُسنا أيضاً في هذا السفر ". إلاَّ أن قائدُ المئةِ كان ينقادُ إلى رُبَّان السَّفينةِ وإلى صاحبها أكثر مِن كلام بولس. وإذ كان المينا لم يكُن موقعُها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96035458"/>
      </p:ext>
    </p:extLst>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BDBF86-BAB6-4A26-85A9-C6C6C74EAD3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صالحاً للمشتى، استقرَّ رأيُ أكثرهِم أن يُقلعُوا مِن هُناك</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9131744"/>
      </p:ext>
    </p:extLst>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475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أيضاً، لعلهُم يستطيعُون الإقبالُ إلى فينكسَ ليشْتُوا فيها. وهي ميناء في كريت تنظُرُ إلى ناحيةِ المغرب وهي موضع كورة. فلمَّا هبت ريحٌ الجنُوب، ظنُّوا أنَّهُم قد نالُوا مقصدهُم، وقلعوا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76814471"/>
      </p:ext>
    </p:extLst>
  </p:cSld>
  <p:clrMapOvr>
    <a:masterClrMapping/>
  </p:clrMapOvr>
  <p:transition spd="slow"/>
</p:sld>
</file>

<file path=ppt/slides/slide26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6E0E368-14F9-459A-B0DC-60A0F0FC179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أسوس وتركوا كريت عنهم. وبعد قليل هبت علينا ريحٌ زوبعيَّةٌ يُقالُ لها " يوركليدُون ". فلمَّا خُطفت المركب ولم يُمكنهم أن يُعاندُوا الرِّيح، أعطينا أيدينا للقذف. فجرينا تحتَ جزيرةٍ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08366224"/>
      </p:ext>
    </p:extLst>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89678B-E37D-4C56-894C-F4B2A2EEDDE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تُسمى " كلوده " وبالجهدِ قَدِرنا أن نَضبط القاربَ. فلمَّا رفعُوهُ اتخذُوا معُونةٍ، وحزموا السَّفينةَ مِن أسفلها، ولخوفهم مِن الوقُوع</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88716053"/>
      </p:ext>
    </p:extLst>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475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على كثيب الرمل خفضوا الآلة، وهكذا صارُوا. وفي الغد اشتدت علينا الزوبعة، فطفقُوا يلقون الوسق. وفي اليوم الثَّالث ألقوا بأيديهم أدوات السَّفينةِ. وإذ لم تظهر الشَّمسُ والنُّجُومُ أيَّاماً كثيرةً، وكان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72673482"/>
      </p:ext>
    </p:extLst>
  </p:cSld>
  <p:clrMapOvr>
    <a:masterClrMapping/>
  </p:clrMapOvr>
  <p:transition spd="slow"/>
</p:sld>
</file>

<file path=ppt/slides/slide26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5FAA09D-4015-42DB-8B8C-70CE05B5066B}"/>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تغييرٌ ليسَ بقليلٍ، فمُنذُ ذلك انتُزع مِنا كُلُّ رجاءٍ في نجاتنا. فلمَّا حصلَ صومٌ طويلٌ، حينئذٍ وقفَ بولسُ بينهم وقال: " أيُّها الرِّجالُ قد كان ينبغي أن تُذعنُوا لرأيي، ولا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10048577"/>
      </p:ext>
    </p:extLst>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968B81-9CA7-4EDE-B737-0D5BF76FEEC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تُقلعُوا مِن كريتَ، فتسلمُوا مِن هذا التعب والخسارة. والآن فأنا أيضاً اضرع إليكُم أن تطيلُوا أناتكُم، لأن نفساً واحـدةً مِنكُم لا تهلك، 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13358660"/>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425512-DBF4-4F17-848A-A2904536E77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إلهك، وإياك قد اختار الرب إلهك أن تكون له أمة  خاصة من جميع الأمم التي على وجه الأرض. لا  لأنكم أكثر من جميع الشعوب، التصق الرب بكم  وإختاركم، فإنكم أنتم أقل من جميع الشعوب، لكن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60281522"/>
      </p:ext>
    </p:extLst>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577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خلا السَّفينة. لأنَّهُ قد وقف بي في هذه اللَّيلةَ ملاكُ اللَّهِ الذي أنا لهُ وإياهُ أعبُد، قائلاً: لا تخف يا بولسُ. فإنك يجب أن تقف أمامَ الملك. وهوذا قد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24343935"/>
      </p:ext>
    </p:extLst>
  </p:cSld>
  <p:clrMapOvr>
    <a:masterClrMapping/>
  </p:clrMapOvr>
  <p:transition spd="slow"/>
</p:sld>
</file>

<file path=ppt/slides/slide26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7F48FA-FBD3-4ADA-A676-58A117CFD4C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وهبكَ اللَّهُ جميعَ المُسافرينَ معكَ. فلذلك افرحُوا أيُّها الرِّجالُ، فإنِّني أُؤمنُ باللَّهِ أنَّ يكُونُ كما تكلَّم معي. ولكن لا بُدَّ أن نأتي إلى جزيرةٍ.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94478229"/>
      </p:ext>
    </p:extLst>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701" name="Content Placeholder 3"/>
          <p:cNvSpPr txBox="1">
            <a:spLocks/>
          </p:cNvSpPr>
          <p:nvPr/>
        </p:nvSpPr>
        <p:spPr bwMode="auto">
          <a:xfrm>
            <a:off x="413544" y="5410200"/>
            <a:ext cx="83058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طُوباهُم الذين تُركت لهُم آثامهُم والذين سُترت خطاياهُم. طُوبَى للرَّجُل الذي لمْ يَحسبُ لهُ الربُّ خطيَّةً. </a:t>
            </a:r>
            <a:endParaRPr kumimoji="0" lang="ar-SA"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8" name="Title 1"/>
          <p:cNvSpPr txBox="1">
            <a:spLocks/>
          </p:cNvSpPr>
          <p:nvPr/>
        </p:nvSpPr>
        <p:spPr bwMode="auto">
          <a:xfrm>
            <a:off x="457200" y="464502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31</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2-1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1314699017"/>
      </p:ext>
    </p:extLst>
  </p:cSld>
  <p:clrMapOvr>
    <a:masterClrMapping/>
  </p:clrMapOvr>
  <p:transition spd="slow"/>
</p:sld>
</file>

<file path=ppt/slides/slide26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وجاءُوا إلى أريحا. وفيما هُو خارجٌ مِن أريحا مع تلاميذه وجمعٍ كثيرٍ، كان بارتيماوُسُ الأعمى ابنُ تيماوُسَ جالساً على الطَّريق يستعطي. فلمَّا سمعَ أنَّهُ يسوعُ النَّاصريُّ، طفق يصرُخُ قائلاً: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5" name="Title 1"/>
          <p:cNvSpPr txBox="1">
            <a:spLocks/>
          </p:cNvSpPr>
          <p:nvPr/>
        </p:nvSpPr>
        <p:spPr bwMode="auto">
          <a:xfrm>
            <a:off x="462756" y="3716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10</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46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52</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2042385855"/>
      </p:ext>
    </p:extLst>
  </p:cSld>
  <p:clrMapOvr>
    <a:masterClrMapping/>
  </p:clrMapOvr>
  <p:transition spd="slow"/>
</p:sld>
</file>

<file path=ppt/slides/slide26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AA9ED8-4643-4E70-B823-C8EAFAC0304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يا يسوعُ ابن داوُد، ارحمني! ". فزجرهُ كثيرُون ليسكُت، فكان بى يزداد صُراخاً: " يا ابن داوُد،</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ارحمني! ". فوقفَ يسوعُ وقال: " ادعوه ". فدعوا الأعمى قائلين لهُ: " تشدد!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8843985"/>
      </p:ext>
    </p:extLst>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E212B0-3D22-4D45-A1EA-9D0AD3E382B7}"/>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وانهض! وتعال! فإنَّهُ يدعُوك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54289415"/>
      </p:ext>
    </p:extLst>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فطرحَ رداءهُ ونهض وجاءَ إلى يسوعَ. فأجابَ يسوعُ وقالَ: " ماذا تُريدُ أن أصنع بكَ؟ " فقالَ لهُ الأعمى: " يا سيِّدي، أن أُبصر! ". فقال لهُ يسوعُ: " اذهب.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54162244"/>
      </p:ext>
    </p:extLst>
  </p:cSld>
  <p:clrMapOvr>
    <a:masterClrMapping/>
  </p:clrMapOvr>
  <p:transition spd="slow"/>
</p:sld>
</file>

<file path=ppt/slides/slide26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EF6FB9-D626-4265-9230-9D617D670AE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 إيمانُك قد خلصك ". فلوقتهِ أبصرَ، وتبعه في الطَّريق.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02868828"/>
      </p:ext>
    </p:extLst>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3391037"/>
      </p:ext>
    </p:extLst>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2578" name="Title 1"/>
          <p:cNvSpPr>
            <a:spLocks noGrp="1"/>
          </p:cNvSpPr>
          <p:nvPr>
            <p:ph type="title"/>
          </p:nvPr>
        </p:nvSpPr>
        <p:spPr bwMode="auto">
          <a:xfrm>
            <a:off x="-2057400" y="19050"/>
            <a:ext cx="2057400" cy="2190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عشية الاحد السادس</a:t>
            </a:r>
            <a:endParaRPr lang="en-US" sz="3600" b="1" dirty="0">
              <a:solidFill>
                <a:schemeClr val="bg1"/>
              </a:solidFill>
            </a:endParaRPr>
          </a:p>
        </p:txBody>
      </p:sp>
      <p:sp>
        <p:nvSpPr>
          <p:cNvPr id="152579" name="Title 1"/>
          <p:cNvSpPr txBox="1">
            <a:spLocks/>
          </p:cNvSpPr>
          <p:nvPr/>
        </p:nvSpPr>
        <p:spPr bwMode="auto">
          <a:xfrm>
            <a:off x="0" y="358588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( 16 : 3 ، 5 )</a:t>
            </a:r>
          </a:p>
        </p:txBody>
      </p:sp>
      <p:sp>
        <p:nvSpPr>
          <p:cNvPr id="152581" name="Content Placeholder 3"/>
          <p:cNvSpPr txBox="1">
            <a:spLocks/>
          </p:cNvSpPr>
          <p:nvPr/>
        </p:nvSpPr>
        <p:spPr bwMode="auto">
          <a:xfrm>
            <a:off x="0" y="43434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SA" sz="5400" b="1" dirty="0">
                <a:solidFill>
                  <a:srgbClr val="FFFFFF"/>
                </a:solidFill>
                <a:latin typeface="Times New Roman" panose="02020603050405020304" pitchFamily="18" charset="0"/>
                <a:cs typeface="Times New Roman" panose="02020603050405020304" pitchFamily="18" charset="0"/>
              </a:rPr>
              <a:t>جربت قلبي وتعهدتني ليلًا، ومحصتني بالنار فلم تجد في ظلمًا ثبت خطواتي في سبلك، لئلا تزل قدماي.</a:t>
            </a:r>
          </a:p>
        </p:txBody>
      </p:sp>
    </p:spTree>
  </p:cSld>
  <p:clrMapOvr>
    <a:masterClrMapping/>
  </p:clrMapOvr>
  <p:transition spd="slow"/>
</p:sld>
</file>

<file path=ppt/slides/slide2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37FD10-A1AF-410D-A273-BF501FBE978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لمحبة الرب لكم، ومحافظته على اليمين التي أقسم  بها لآبائكم، أخرجكم الرب بيد عزيزة وذراع رفيعة </a:t>
            </a:r>
            <a:r>
              <a:rPr lang="ar-EG" sz="4400" b="1" dirty="0">
                <a:solidFill>
                  <a:srgbClr val="FFFFFF"/>
                </a:solidFill>
                <a:latin typeface="Times New Roman (Headings)"/>
                <a:cs typeface="Times New Roman" panose="02020603050405020304" pitchFamily="18" charset="0"/>
              </a:rPr>
              <a:t>وفداكم من دار العبودية من يدي فرعون ملك مصر. فاعلم أن الرب إلهك هو الله، الإله الأمين،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545252660"/>
      </p:ext>
    </p:extLst>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02" name="Title 1"/>
          <p:cNvSpPr txBox="1">
            <a:spLocks/>
          </p:cNvSpPr>
          <p:nvPr/>
        </p:nvSpPr>
        <p:spPr bwMode="auto">
          <a:xfrm>
            <a:off x="0" y="3581400"/>
            <a:ext cx="9144000" cy="731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عشية من معلمنا لوقا ( 13 : 22 ـ 35 )</a:t>
            </a:r>
          </a:p>
        </p:txBody>
      </p:sp>
      <p:sp>
        <p:nvSpPr>
          <p:cNvPr id="15360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وكان يجتاز في المدن والقرى يعلم وهو سائرٌ إلى  أورشليم، فقال له واحدٌ: "يا رب، أقليلٌ هم الذين  يخلصون؟". فقال لهم: "اجتهدوا أن تدخلوا من  الباب الضيق، فإني أقول لكم: إن كثيرين سيطلبون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6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34DA5B-4797-40D3-AEFD-E8317DF5271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أن يدخلوا ولا يقدرون وإذا بلغ أن يقوم رب البيت  ويغلق الباب، فتبتدئون بالوقوف خارجًا وتقرعون  الباب قائلين: يا رب، يا رب افتح لنا. فيجيب،  ويقول لكم: لا أعرفكم من أين أنتم حينئذٍ تبتدثون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159211178"/>
      </p:ext>
    </p:extLst>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FBC4C65-D239-4392-94CA-23C1D12D056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تقولون: أكلنا قدامك وشربنا، وعلمت في شوارعنا  فيقول لكم: إني لا أعرفكم من أين أنتم اذهبوا عني  يا جميع فاعلي الظلم هناك يكون البكاء وصرير  الأسنان، متى رأيتم إبراهيم وإسحاق ويعقوب</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24942110"/>
      </p:ext>
    </p:extLst>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34F05B-89BE-4DC5-8EA8-CF40203EBB7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وجميع الأنبياء في ملكوت الله، وأنتم مطروحون  خارجًا ويأتون من المشارق والمغارب ومن الشمال  والجنوب، ويتكئون في ملكوت الله. وهوذا آخرون  يكونون أولين، وأولون يكونون آخرين". وفي ذلك</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25313166"/>
      </p:ext>
    </p:extLst>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D4BF7C-A297-44C5-AFB0-1B3BE122423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اليوم جاء إليه قومٌ من الفريسيين وقالوا له:  "أخرج واذهب من ههنا، فإن هيرودس يريد أن  يقتلك". فقال لهم: "اذهبوا وقولوا لهذا الثعلب ها  أنا أخرج الشياطين، وأتمم الشفاء اليوم وغدًا، وفي</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678550733"/>
      </p:ext>
    </p:extLst>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416FA75-D347-4BBF-9CD1-1DB9BB3D332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اليوم الثالث أكمل. ولكن ينبغي لي أن أقيم اليوم  وغدًا وفي الآتي أذهب ؛ لأنه لا يهلك نبيٌ خارجًا  عن أورشليم. يا أورشليم، يا أورشليم يا قاتلة  الأنبياء وراجمة المرسلين إليها، كم من مرةٍ أردت</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23536537"/>
      </p:ext>
    </p:extLst>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56FCCBE-5A73-4158-B3CF-DD9C9FB56B7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أن أجمع بنيك كما يجمع الطائر فراخه تحت  جناحيه، فلم تريدوا. هوذا بيتكم يترك لكم خرابًا  وإني أقول لكم: إنكم لا ترونني من الآن حتى  تقولوا: مبارك الآتي باسم الرب".</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218332253"/>
      </p:ext>
    </p:extLst>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6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latin typeface="Times New Roman" panose="02020603050405020304" pitchFamily="18" charset="0"/>
                <a:cs typeface="Times New Roman" pitchFamily="18" charset="0"/>
              </a:rPr>
              <a:t>باكر الأحد السادس</a:t>
            </a:r>
            <a:endParaRPr lang="en-US" dirty="0"/>
          </a:p>
        </p:txBody>
      </p:sp>
      <p:sp>
        <p:nvSpPr>
          <p:cNvPr id="21507" name="Title 1"/>
          <p:cNvSpPr txBox="1">
            <a:spLocks/>
          </p:cNvSpPr>
          <p:nvPr/>
        </p:nvSpPr>
        <p:spPr bwMode="auto">
          <a:xfrm>
            <a:off x="0" y="357019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 مزمور باكر ( 25: 1 )</a:t>
            </a:r>
          </a:p>
        </p:txBody>
      </p:sp>
      <p:sp>
        <p:nvSpPr>
          <p:cNvPr id="21509" name="Content Placeholder 3"/>
          <p:cNvSpPr txBox="1">
            <a:spLocks/>
          </p:cNvSpPr>
          <p:nvPr/>
        </p:nvSpPr>
        <p:spPr bwMode="auto">
          <a:xfrm>
            <a:off x="0" y="4724400"/>
            <a:ext cx="91440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panose="02020603050405020304" pitchFamily="18" charset="0"/>
                <a:cs typeface="Times New Roman" panose="02020603050405020304" pitchFamily="18" charset="0"/>
              </a:rPr>
              <a:t>إبلني يا رب وجريني احم قلبي وكليتي، لأن رحمتك أمام عيني هي، وقد أرضيتك بحقك.</a:t>
            </a:r>
          </a:p>
        </p:txBody>
      </p:sp>
    </p:spTree>
  </p:cSld>
  <p:clrMapOvr>
    <a:masterClrMapping/>
  </p:clrMapOvr>
  <p:transition spd="slow"/>
</p:sld>
</file>

<file path=ppt/slides/slide26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( 23: 1 ـ 39 )</a:t>
            </a:r>
          </a:p>
        </p:txBody>
      </p:sp>
      <p:sp>
        <p:nvSpPr>
          <p:cNvPr id="2253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panose="02020603050405020304" pitchFamily="18" charset="0"/>
                <a:cs typeface="Times New Roman" panose="02020603050405020304" pitchFamily="18" charset="0"/>
              </a:rPr>
              <a:t>حينئذٍ خاطب يسوع الجموع وتلاميذه قائلًا: "على كرسي موسى جلس الكتبة والفريسيون، فكل ما قالوا لكم أن تحفظوه فاحفظوه، واعملوا به، ولكن حسب أعمالهم لا تعملوا، لأنهم يقولون ولا يفعلون.</a:t>
            </a:r>
            <a:br>
              <a:rPr lang="ar-SA" sz="4400" b="1" dirty="0">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الذي يحفظ عهده ورحمته لمحميه وحافظي وصاياه إلى ألف جيل، ويجازي مبغضيه بوجوههم ليهلكهم. لا يمهل مبغضه في الحال يجازيه، فاحفظ الوصايا والفرائض والأحكام التي آمرك اليوم أن تعمل بها.</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Times New Roman" panose="02020603050405020304" pitchFamily="18" charset="0"/>
              </a:rPr>
              <a:t> </a:t>
            </a:r>
          </a:p>
        </p:txBody>
      </p:sp>
    </p:spTree>
  </p:cSld>
  <p:clrMapOvr>
    <a:masterClrMapping/>
  </p:clrMapOvr>
  <p:transition spd="slow"/>
</p:sld>
</file>

<file path=ppt/slides/slide26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964374D-EEDA-41AA-9570-C9205228FDB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فإنهم يحزمون أحمالًا ثقيلةً عسرة الحمل  ويضعونها على أكتاف الناس، ولا يريدون أن  يحركوها بإحدى أصابعهم، وكل أعمالهم يصنعونها  رياءً أمام الناس: فيعرضون عصائبهم ويعظمون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302264910"/>
      </p:ext>
    </p:extLst>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40EF18-8CF0-41F9-8332-CC6EF71B009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أهداب ثيابهم، ويحبون المتكأ الأول في الولائم،  وصدور المجالس في المجامع، والتحيات في  الأسواق، وأن يدعوهم الناس: معلمين. وأما أنتم  فلا تدعوا معلمين، لأن معلمكم واحد (المسيح)،</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341543536"/>
      </p:ext>
    </p:extLst>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EC0A2E-70A2-4D9D-A415-35DD30445E8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وأنتم جميعًا إخوة. ولا تدعوا لكم أبًا على الأرض،  فإن أباكم واحد وهو الذي في السماوات. ولا تدعوا  مدبرين، فإن مدبركم واحد وهو المسيح والكبير  فيكم فليكن لكم خادمًا. فمن اتضع، ومن وضع نفسه</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308432903"/>
      </p:ext>
    </p:extLst>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44BD11-901B-46F5-84FD-10A17A6CDDD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ارتفع. لكن الويل لكم أيها الكتبة والفريسيون  المراؤون! لأنكم تغلقون ملكوت السماوات قدام  الناس، فأنتم لا تدخلون ولا تدعون الآتين أن  يدخلوا ويل لكم أيها الكتبة والفريسيون المراؤون!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918965811"/>
      </p:ext>
    </p:extLst>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C26A80-375B-4DC0-9EAB-19DB472F4AA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لأنكم تطوفون البحر والبر لتصنعوا دخيلًا واحدًا،  وإذا كان فتصيرونه ابنا لجهنم مضاعفًا عليكم. ويل  لكم أيها القادة العميان! القائلون: من يحلف  بالهيكل فليس بشيءٍ، ومن يحلف بذهب الهيكل</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609959822"/>
      </p:ext>
    </p:extLst>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BA716BE-8CE0-4F76-895F-D29B524D363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كان عليه. أيها الجهال والعميان! أيما أعظم: الذهب  أم الهيكل الذي يقدس بالذهب؟ ومن يحلف بالمذبح  فليس بشيءٍ، ومن يحلف بالقربان الذي فوقه كان  عليه. يا أيها الجهال والعميان! أيما أعظم: القربان</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2888527140"/>
      </p:ext>
    </p:extLst>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8085D4-5B10-4F6A-BFFB-82E031A61CF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أم المذبح الذي يقدس القربان؟ فمن يحلف بالمذبح فقد حلف به وبكل ما فوقه. ومن يحلف بالهيكل فقد حلف به وبالساكن فيه، ومن يحلف بالسماء فقد حلف بعرش الله وبالجالس عليه. ويل لكم أيها</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698895044"/>
      </p:ext>
    </p:extLst>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C11CD2-91E5-425C-B30A-F6F10124BD6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الكتبة والفريسيون المراؤون لأنكم تعشرون  النعناع والشبث والكمون، وتركتم عنكم أثقل  الناموس: الحكم والرحمة والإيمان. وكان يجب أن  تعملوا هذه ولا تتركوا تلك. أيها القادة العميان!</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721413295"/>
      </p:ext>
    </p:extLst>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96D400B-DE0D-4138-B8D0-7BD2786E2BD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الذين يصفون عن البعوضة ويبلعون الجمل. ويل  لكم أيها الكتبة والفريسيون! لأنكم تنظفون خارج  الكأس والصحفة، وداخلهما مملوء اختطافًا  ونجاسة. أيها الفريسي الأعمى! طهر أولًا داخل</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109297094"/>
      </p:ext>
    </p:extLst>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A5AA2D4-C045-4F89-B370-C4005A58791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الكأس والطاس لكي يتطهر خارجهما. الويل لكم  أيها الكتبة والفريسيون المراؤون! لأنكم تشبهون  قبورًا تبدو مبيضةً، خارجها يظهر حسنًا، وداخلها  مملوءٍ عظام أمواتٍ وكل نجاسةٍ. هكذا أنتم أيضًا: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682252328"/>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E86743-81C9-4F7F-8D9F-47DEC554872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فإذا سمعت هذه الأحكام وحفظتها وعملت بها،  فجزاؤك أن يحفظ الرب إلهك عهده لك ورحمته التي أقسم عليها لآبائك، فيحبك ويباركك ويكبرك  ويبارك ثمرة أحشائك، وثمرة أرضك وقمحك</a:t>
            </a: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8154045"/>
      </p:ext>
    </p:extLst>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3A645CE-B484-4B5D-8ED2-5131B071CE4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تبدو ظواهركم للناس مثل الصديقين، وبواطنكم  ممتلئة ورياءً وكل إثمٍ. ويل لكم أيها الكتبة و  الفريسيون المراؤون! لأنكم تبنون قبور الأنبياء  وتزينون مدافن الأبرار، وتقولون: لو كنا في أيام</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51007199"/>
      </p:ext>
    </p:extLst>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163DB2-8B4B-4470-97F4-29E63FADA61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آبائنا لم نكن شركاءهم في دم الأنبياء. فتشهدون  إذًا على نفوسكم أنكم أبناء قتلة الأنبياء. وأكملتم  أنتم أيضًا مكيال آبائكم. أيها الحيات أولاد الأفاعي  كيف تهربون من دينونة جهنم؟ من أجل هذا هأنذا</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011864985"/>
      </p:ext>
    </p:extLst>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AF22FE-1E77-4B04-A33A-738B5714B1A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أرسل إليكم أنبياء وحكماء وكتبةً، فتقتلون منهم  وتصلبون، وتجلدون منهم في مجامعكم، وتطردونهم من مدينةٍ إلى مدينةٍ، لكي ما يأتي عليكم كل دمٍ زكي سفك على الأرض، من دم هابيل</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951177577"/>
      </p:ext>
    </p:extLst>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CC6695-5D77-4B9A-B865-44582E15E29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الصديق إلى دم زكريا بن براشيا الذي قتلتموه بين  الهيكل والمذبح الحق أقول لكم: إن هذه جميعها  تأتي على هذا الجيل. يا أورشليم، يا أورشليم! يا  قاتلة الأنبياء وراجمة المرسلين إليها، كم مرةٍ</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834905235"/>
      </p:ext>
    </p:extLst>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D19EE8F-4AB5-4734-973A-FD2CC23585DF}"/>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أردت أن أجمع بنيك كما يجمع الطائر فراخه تحت  جناحيه، فلم تريدوا هأنذا أترك لكم بيتكم خرابًا.  فإني أقول لكم: إنكم من الآن لا ترونني حتى  تقولوا: مبارك الآتي باسم الرب!".</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600395890"/>
      </p:ext>
    </p:extLst>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6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56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الاحد 6</a:t>
            </a:r>
            <a:endParaRPr lang="en-US" dirty="0"/>
          </a:p>
        </p:txBody>
      </p:sp>
      <p:sp>
        <p:nvSpPr>
          <p:cNvPr id="6656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أهل كولوسي ( 3 : 5 - 17 )</a:t>
            </a:r>
          </a:p>
        </p:txBody>
      </p:sp>
      <p:sp>
        <p:nvSpPr>
          <p:cNvPr id="6656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فأميتوا أعضاءكم التى على الأرض الزنىَ والنجاسة والفجورَ والشهوة الرديئة والبُخلَ الذى هو عبادة الأوثان . لأنه لأجل هذه يحلُ غضبُ الله على أبناءِ المعصيةِ . و في هذه أنتم </a:t>
            </a:r>
          </a:p>
        </p:txBody>
      </p:sp>
    </p:spTree>
  </p:cSld>
  <p:clrMapOvr>
    <a:masterClrMapping/>
  </p:clrMapOvr>
  <p:transition spd="slow"/>
</p:sld>
</file>

<file path=ppt/slides/slide26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DF79E7-3798-4A1C-A857-AEB593F6BC2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أيضاً سلكتم حيناً إذ كنتم عائشين فيها . أما الآن فأنتم أيضاً اطرحوا الكل الغضبَ والسخطَ َوالخبثَ والتجديِفَ والكلامَ القبيحِ من أفواهكُم . ولا يَكذب بعضكُم على بعضٍ بل اخلعوا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32924012"/>
      </p:ext>
    </p:extLst>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CBDAF6-3680-4F5F-AC37-F95C9FA58496}"/>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الإنسانَ العتيقَ مع أعماله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94893742"/>
      </p:ext>
    </p:extLst>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758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والبسوا الإنسانَ الجديدَ الذى يتجددُ للمعرفةِ على صورةِ خالقه . حيثُ ليس يونانيٌ ولا يهوديٌ ولا ختانٌ ولا غرلة ولا أعجمي ولا سكيسى ولا عبدٌ ولا حرٌ بل المسيحُ </a:t>
            </a:r>
          </a:p>
        </p:txBody>
      </p:sp>
    </p:spTree>
  </p:cSld>
  <p:clrMapOvr>
    <a:masterClrMapping/>
  </p:clrMapOvr>
  <p:transition spd="slow"/>
</p:sld>
</file>

<file path=ppt/slides/slide2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وخمرك وزيتك ونتاج بقرك وغنمك، في الأرض  التي أقسم لآبائك أن يعطيها لك .وتكون مباركا فوق  جميع الشعوب، ولا يكون عقيم ولا عاقر فيك ولا  في بهائمك. ويزيل الرب منك كل مرض، وجميع</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6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E12EE4-5794-483C-AC2A-536337D4368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كلُ شيءٍ وفى الجميع . فالبسوا كمُختاري الله القديسين المحبوبين أحشاءَ الرحمةِ واللطفِ والتواضع والوداعةِ والأناةَ . مُحتملين بعضكم بعضاً و مُسامحين إن كانت لأحدٍ شكوى على آخر فكما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75607118"/>
      </p:ext>
    </p:extLst>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ABD6E3-AD30-4236-BB17-CF3433C5A39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سامحكم الرب سامحوا أنتم أيضاً . وفوق جميع هذه البسوا المحبة التى هىَ رباطُ الكمال . و ليتغلب في قلوبكم سلامُ المسيح السلامُ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78206953"/>
      </p:ext>
    </p:extLst>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861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الذى إليه دُعيتم فى جسدٍ واحد وكونوا شاكرين . ولتحلْ كلمة المسيح فيكم بكثرةٍ مُعلمين وناصحين بعضكم لبعض بكل حكمةٍ وبمزامير و تسابيح وأغاني روحيةٍ مُرنمينَ فى قلوبكم بالنعمة لله </a:t>
            </a:r>
          </a:p>
        </p:txBody>
      </p:sp>
    </p:spTree>
  </p:cSld>
  <p:clrMapOvr>
    <a:masterClrMapping/>
  </p:clrMapOvr>
  <p:transition spd="slow"/>
</p:sld>
</file>

<file path=ppt/slides/slide26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FEF1BD-D949-4695-B92A-6A7DFA0B5555}"/>
              </a:ext>
            </a:extLst>
          </p:cNvPr>
          <p:cNvSpPr txBox="1"/>
          <p:nvPr/>
        </p:nvSpPr>
        <p:spPr>
          <a:xfrm>
            <a:off x="0" y="5534561"/>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ومهما أخذتم فيه من قول أو فعل فليكن الكل باسم الرب يسوع المسيح شاكرين به الله الآب: نعمة الله الاب.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59035922"/>
      </p:ext>
    </p:extLst>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9634"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يوحنا الأولى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(5 :13 الخ )</a:t>
            </a:r>
          </a:p>
        </p:txBody>
      </p:sp>
      <p:sp>
        <p:nvSpPr>
          <p:cNvPr id="69635"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قد كتبتُ إليكم بهذهِ لتعلموا أن لكُم الحياة الأبدية أنتم المؤمنين باسم ابن الله . وهذه هى الثقة التى لنا به أننا إن كُنا نسألهُ شيئاً بحسبِ مشيئتهِ فإنه يستجيبُنا. </a:t>
            </a:r>
          </a:p>
        </p:txBody>
      </p:sp>
    </p:spTree>
  </p:cSld>
  <p:clrMapOvr>
    <a:masterClrMapping/>
  </p:clrMapOvr>
  <p:transition spd="slow"/>
</p:sld>
</file>

<file path=ppt/slides/slide26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B7187E-932F-47F7-B6AD-56F0F388D0CB}"/>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إذا علمنا أنه يستجيبنا في كلِ ما نسأله فقد علمنا أننا ننالُ كلَ سؤالِ نلتمسهُ منه . إن رأى أحدُ أخاه يرتكبُ خطية ليست للموتِ فليسأل فان الحياة تُعطىَ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73826818"/>
      </p:ext>
    </p:extLst>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24811E-4A83-460B-A0ED-DA0057643B6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 كما تُعطى للذين يُخطئون لا للموتِ. من الخطيةِ ما هى للموتِ ولستُ من اجل هذه آمر</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26467600"/>
      </p:ext>
    </p:extLst>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 يُطلب . كل إثم خطية ومن الخطية ما ليست للموت . نعلمُ أن كل مولودٍ من الله لا يُخطأ بل المولودُ من اللهِ يصون نفسه ولا يمسُّهُ الشريرُ . </a:t>
            </a:r>
          </a:p>
        </p:txBody>
      </p:sp>
    </p:spTree>
  </p:cSld>
  <p:clrMapOvr>
    <a:masterClrMapping/>
  </p:clrMapOvr>
  <p:transition spd="slow"/>
</p:sld>
</file>

<file path=ppt/slides/slide26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79A378F-981E-4B59-8E3D-C260FE5FCF8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ونعلمُ أننا نحن من الله وأن العالمَ كله تحت حُكمِ الشرير. و نعلمُ أن ابن الله قد أتى وأعطانا بصيرة لنعرف الإله الحقيقي ونحن في الإله الحقيقي في ابنه يسوع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1351089"/>
      </p:ext>
    </p:extLst>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23C806-709C-4649-88E8-E2CF4E797635}"/>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المسيح . هذا هو الإله الحقيقي والحياة الأبدية . أيها الأبناء صونوا أنفسكم من عبادةِ الأوثان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74856373"/>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4D3299-7DC6-4B35-BE28-109B407F613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أدواء مصر الخبيثة التي عرفتها لا ينزلها بك، بل  ينزلها بكل مبغضيك. وتأكل جميع غنائم الأمم الذين  يدفعهم إليك الرب إلهك، فلا تشفق عيناك عليهم ولا  تعبد آلهتهم، فإن ذلك شرك لك. فإن قلت في قلبك:</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640526765"/>
      </p:ext>
    </p:extLst>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37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(27 :27-37 ) </a:t>
            </a:r>
          </a:p>
        </p:txBody>
      </p:sp>
      <p:sp>
        <p:nvSpPr>
          <p:cNvPr id="73731"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أقبلت الليلة الرابعة عشرةَ ونحن مُترددون في بحر أدريا فعند نصفِ الليل ظنَّ البحارون أن أرضاً تظهرُ لهم . فقاسوا الماءَ فوجدوا عشرين باعاً ثم مضوا قليلاً فقاسوا مرة </a:t>
            </a:r>
          </a:p>
        </p:txBody>
      </p:sp>
    </p:spTree>
  </p:cSld>
  <p:clrMapOvr>
    <a:masterClrMapping/>
  </p:clrMapOvr>
  <p:transition spd="slow"/>
</p:sld>
</file>

<file path=ppt/slides/slide26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71E6BCD-EF91-45AB-B16E-1197BAB6A9D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أخرى فوجدوا خمسة عشرة باعاً . ولخوفهم من الوقوع على الصخور ألقوا من مؤخرةِ السفينةِ أربعَ مراسٍ و كانوا يتمنون طلوعَ النهار . ثم حاول البحارون أن يهربوا من السفينةِ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85445546"/>
      </p:ext>
    </p:extLst>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DAC0C2-97A0-4141-B213-03B02D82210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فأحدروا القاربَ إلى البحر</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06786393"/>
      </p:ext>
    </p:extLst>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4754"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كأنهم مُزمعون أن يُلقوا مراسي من مقدم السفينةِ . فقال بولسُ لقائِد المائةِ و للجندِ إن لم يبق هؤلاءُ في السفينةِ فلا تستطيعون أنتم أن تنجوا . فحينئذٍ قطع </a:t>
            </a:r>
          </a:p>
        </p:txBody>
      </p:sp>
    </p:spTree>
  </p:cSld>
  <p:clrMapOvr>
    <a:masterClrMapping/>
  </p:clrMapOvr>
  <p:transition spd="slow"/>
</p:sld>
</file>

<file path=ppt/slides/slide26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E45F53-E561-4BB5-B172-2EAF425975E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الجندُ حبالَ القاربِ و تركوه يتيهُ . ثم عندَ طلوع النهار سأل بولسُ الجميعَ أن يتناولوا طعاماً قائلاً  إن لكم اليومَ أربعة عشر يوماً مُنتظرين مُواصلين الصوم و 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50273561"/>
      </p:ext>
    </p:extLst>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096C39D-1D62-4F5E-8CA4-2378E93E25E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تتناولوا شيئاً فأسألكم أن تتناولوا طعاماً لأن ذلك يؤول إلى خلاصكم فإنها لا تهلك من رأس أحدكم شعرة ٌ. و لما قال هذا أخذ خبزاً و شكر الله أمام الجميع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39947858"/>
      </p:ext>
    </p:extLst>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D99251-0993-46BE-9681-A51B61F2B3B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كسرَ و طفقَ يأكلُ .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67713808"/>
      </p:ext>
    </p:extLst>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5778"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فطابت أنفسهم جميعاً و تناولوا طعاماً هم أيضاً . و كنا جميعنا في السفينةِ مأتين و ستة و سبعين نفساً </a:t>
            </a:r>
          </a:p>
        </p:txBody>
      </p:sp>
    </p:spTree>
  </p:cSld>
  <p:clrMapOvr>
    <a:masterClrMapping/>
  </p:clrMapOvr>
  <p:transition spd="slow"/>
</p:sld>
</file>

<file path=ppt/slides/slide26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699" name="Title 1"/>
          <p:cNvSpPr txBox="1">
            <a:spLocks/>
          </p:cNvSpPr>
          <p:nvPr/>
        </p:nvSpPr>
        <p:spPr bwMode="auto">
          <a:xfrm>
            <a:off x="392206" y="433849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( 143: 1 ، 7 )</a:t>
            </a:r>
          </a:p>
        </p:txBody>
      </p:sp>
      <p:sp>
        <p:nvSpPr>
          <p:cNvPr id="29701" name="Content Placeholder 3"/>
          <p:cNvSpPr txBox="1">
            <a:spLocks/>
          </p:cNvSpPr>
          <p:nvPr/>
        </p:nvSpPr>
        <p:spPr bwMode="auto">
          <a:xfrm>
            <a:off x="419100" y="5103674"/>
            <a:ext cx="83058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استجب لي يا رب عاجلاً فقد فنيت روحى لا تحجب وجهك عنى ، يا رب استمع صلاتى ، أنصت بحقك إلى طلبتي  </a:t>
            </a:r>
            <a:endParaRPr kumimoji="0" lang="ar-SA"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(ص 1:9الخ )</a:t>
            </a:r>
          </a:p>
        </p:txBody>
      </p:sp>
      <p:sp>
        <p:nvSpPr>
          <p:cNvPr id="3072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فيما هو مُجتازٌ رأى إنساناً أعمى مُنذُ ولادتهِ . فسألهُ تلاميذهُ قائلينَ يا مُعلمُ مَن أخطأ أهذا أم أبواهُ حتى ولد أعمى . أجابَ يسوعُ لا هذا أخطأ و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5257B7-498C-4FB0-8B07-CAF98964269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هؤلاء الأمم أكثر مني. فكيف أستطيع أن أطردهم؟  فلا تخفهم بل تذكر ما صنع الرب إلهك بفرعون وبسائر المصريين .التجارب العظيمة التي رأتها  عيناك، والآيات والعجائب، واليد القديرة والذراع</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708491651"/>
      </p:ext>
    </p:extLst>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1D278F-9501-4267-B979-05345115148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أبواهُ لكن لتظهرَ أعمالُ اللهِ فيهِ : ينبغي أن أعملَ أعمالَ الذى أرسلني مادام النهارُ . فسيأتي الليلُ الذى لا يستطيعُ أحدٌ فيه عملاً : ما دُمتُ في العالم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37803022"/>
      </p:ext>
    </p:extLst>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9F6C70-8273-49D3-842F-BECE7374027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نورُ العالم . قال هذا وتفلَ على الأرض وصنعَ من التُفل طيناً وطلى بالطين عيني الأعمى . وقال له اذهب وأغتسلْ في بركةِ سلوام الذى تفسيره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54458132"/>
      </p:ext>
    </p:extLst>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المُرسلٌ . فمضى وأغتسل وعادَ بصيراً. فالجيران والذين كانوا يرونهُ من قبلِ أنه كان أعمى قالوا أليس هذا هو الذى كان يجلسُ ويستعطي . فقال بعضهم أنه هو . وآخرون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E50CAC9-678F-4944-AC66-8CD93E11429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لكنهُ يشبههُ . وأما هو فكان يقولُ أنا هو . فقالوا له كيف انفتحت عيناكَ ؟ أجاب وقال هذا : الرجل الذى يُقالُ له يسوعُ صنعَ طيناً وطلى به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17634753"/>
      </p:ext>
    </p:extLst>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4AB8830-9C53-4CF9-85C5-AD83998FD30B}"/>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عيني وقال لي اذهب إلى بركةِ سلوام وأغتسل فمضيتُ وأغتسلتُ فأبصرتُ : فقالوا له أين ذاكَ . فقال لا أعلم . فأتوا بالذى كان قبلاً أعمى إلى الفريسيين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51595022"/>
      </p:ext>
    </p:extLst>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حين صنعَ يسوعُ الطين وفتح عينيه يوم سبتٍ . فسأله الفريسيين أيضاً كيف أبصرَ. فقال لهم جعل على عينى طيناً ثم أغتسلتُ فأبصرتُ . فقال قومُ من الفريسيين إن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61F21A-FF52-41C4-AB35-99D51C97829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هذا الرجل ليس من اللهِ لأنهُ لا يحفظُ السبتَ . وقال آخرون كيف يَقدرُ رجلُ خاطئُ أن يعملَ مثل هذه الآياتِ فوقع بينهم شقاقُ . فقالوا أيضاً للأعمى ماذا تقول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1598520"/>
      </p:ext>
    </p:extLst>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16B0F76-D816-4731-B25C-1930BFA00982}"/>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أنت عن الذى فتح عينيك . فقال لهم أنه نبي . ولم يصدق اليهودُ أنه كان أعمى فأبصرَ حتى دعوا أبوى الذى أبصر وسألوهما قائلين أهذا هو أبنكم الذى تقولون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00155670"/>
      </p:ext>
    </p:extLst>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أنه ولدَ أعمى فكيف أبصر الآن . أجاب أبواهُ وقالا نحن نعلمُ أن هذا هو ولدنا وأنه ولد أعمى . وأما كيف أبصر الآن فلا نعلمُ أو من فتحَ عينيه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27A3BD-3EBB-4E8D-B6B9-EED40DE90CC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فلا نعرفُ اسألوه إنه كاملُ السن فهو يتكلم عن نفسهِ . قال أبواه هذا لخوفهما من اليهودِ إذ كان اليهودُ قد تعاهدوا على ان من يعترف بأنه هو المسيحُ يَخرجُ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02320989"/>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الرفيعة التي بها أخرجك الرب إلهك. هكذا يفعل  الرب إلهك بجميع الشعوب التي أنت خائف منهم. ويرسل عليهم الرب إلهك الزنابير حتى يبيد الباقين  والمتوارين من وجهك. فلا ترهبهم، لأن الرب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6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2F314F-94DB-44A0-A594-B3C694747FF5}"/>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المجمع . لذلك قال أبواه أنه كاملُ السن اسألوهُ . فدعوا ثانية الإنسان الذى كان اعمى وقالوا له إعطِ مجداً لله . نحن نعلمُ أن هذا الإنسان خاطئُ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52667138"/>
      </p:ext>
    </p:extLst>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B8C9C8-3D9C-4129-B85E-376A67FF472F}"/>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 ذاكَ وقال إن كان خاطئاً فلا أعلمُ إنما أعلم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7175517"/>
      </p:ext>
    </p:extLst>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شيئاً واحداً إني كُنت أعمى والآن أبصر. فقالوا له أيضاً ماذا صنع بك وكيف فتح عينيك . قال لهم قد أخبرتكم فلم تسمعوا. فماذا تريدون أن تسمعوا أيضاً ألعلكم تريدون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598254-33FA-44C0-821A-B0A5CAACD45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تصيروا له تلاميذَ . فشتموه وقالوا أنت تلميذُ ذاكَ . فأما نحنُ فإننا تلاميذُ موسى . ونحن نعلمُ أن الله كلم موسى وأما هذا فلا نعلمُ من أين هو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39457584"/>
      </p:ext>
    </p:extLst>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718ACB-805E-404F-BD3C-4A9915886D5B}"/>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.أجاب الرجل وقال إن في هذا عجباً أنكم لستم تعرفون من أين هوَ وقد فتح عيني . ونحن نعلمُ أن اللهَ لا يسمعُ للخطاةِ . ولكن إن كان أحدُ يتقى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14280199"/>
      </p:ext>
    </p:extLst>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77C460-3E92-402B-B4FA-B62F1E4168F7}"/>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ويفعلُ مشيئته فإنه يستجيب له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54409488"/>
      </p:ext>
    </p:extLst>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 يُسمع منذ الدهر أن أحداً فتح عينى مولودُ أعمى ، ولو لم يكن هذا من اللهِ لم يقدر ان يفعل شيئاً . أجابوا وقالوا له أنت بجملتك قد ولدت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51F3EC0-7A95-4214-B91E-95A16AFE994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فى الخطايا وأنت تعلمنا . فطردوه خارجاً. وسمع يسوعُ أنهم طردوه خارجاً فلقيهُ وقال له أتؤمن أنت بابن الله . فأجاب ذاك وقال ومن هو يا سيد لأومن به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15125401"/>
      </p:ext>
    </p:extLst>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824DD2-4A6D-48F0-94A5-D131366077B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له يسوعُ قد رأيتهُ وهو الذى يتكلمُ معك. فقال قد آمنتُ يا رب وسجد له . وقال يسوع أنى أتيت إلى هذا العالم للدينونةِ لكي يُبصرُ الذين لا يُبصرون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61626833"/>
      </p:ext>
    </p:extLst>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E1E27E-52B9-4538-910E-8182FFA4C718}"/>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ويَعمى الذين يُبصرون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63553047"/>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D31D05-A0DF-4D16-BD39-087B529A34C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إلهك في وسطك إله عظيم ومخوف. والرب إلهك  يستأصل هؤلاء الأمم من أمامك قليلا قليلا، إنك لا تستطيع أن تفنيهم سريعا، لئلا تصير الأرض مقفرة  عليك ويكثر عليك وحش الصحراء. ويسلمهم </a:t>
            </a:r>
            <a:r>
              <a:rPr lang="ar-EG" sz="4400" b="1" dirty="0">
                <a:solidFill>
                  <a:srgbClr val="FFFFFF"/>
                </a:solidFill>
                <a:latin typeface="Times New Roman (Headings)"/>
                <a:cs typeface="Times New Roman" panose="02020603050405020304" pitchFamily="18" charset="0"/>
              </a:rPr>
              <a:t>الرب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3538792988"/>
      </p:ext>
    </p:extLst>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فسمع هذا بعضُ الفريسيين الذى كانوا معه فقالوا له ألعلنا نحن أيضاً عميانُ . فقال لهم يسوعُ لو كنتم عمياناً لما كانت لكم خطية والآن أنتم تقولون أنكم تُبصرون فمن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6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6270A7-0202-4852-830F-3DD53899E45C}"/>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أجل هذا خطيتكم باقية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78278712"/>
      </p:ext>
    </p:extLst>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6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106" name="Title 1"/>
          <p:cNvSpPr>
            <a:spLocks noGrp="1"/>
          </p:cNvSpPr>
          <p:nvPr>
            <p:ph type="title"/>
          </p:nvPr>
        </p:nvSpPr>
        <p:spPr bwMode="auto">
          <a:xfrm>
            <a:off x="-1752600" y="19050"/>
            <a:ext cx="1752600" cy="2266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مساء الاحد السادس</a:t>
            </a:r>
            <a:endParaRPr lang="en-US" sz="3600" b="1" dirty="0">
              <a:solidFill>
                <a:schemeClr val="bg1"/>
              </a:solidFill>
            </a:endParaRPr>
          </a:p>
        </p:txBody>
      </p:sp>
      <p:sp>
        <p:nvSpPr>
          <p:cNvPr id="175107" name="Title 1"/>
          <p:cNvSpPr txBox="1">
            <a:spLocks/>
          </p:cNvSpPr>
          <p:nvPr/>
        </p:nvSpPr>
        <p:spPr bwMode="auto">
          <a:xfrm>
            <a:off x="0" y="359708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(41 : 1)</a:t>
            </a:r>
          </a:p>
        </p:txBody>
      </p:sp>
      <p:sp>
        <p:nvSpPr>
          <p:cNvPr id="175109" name="Content Placeholder 3"/>
          <p:cNvSpPr txBox="1">
            <a:spLocks/>
          </p:cNvSpPr>
          <p:nvPr/>
        </p:nvSpPr>
        <p:spPr bwMode="auto">
          <a:xfrm>
            <a:off x="0" y="45720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EG" sz="6000" b="1" dirty="0">
                <a:solidFill>
                  <a:srgbClr val="FFFFFF"/>
                </a:solidFill>
                <a:latin typeface="Times New Roman" panose="02020603050405020304" pitchFamily="18" charset="0"/>
                <a:cs typeface="Times New Roman" panose="02020603050405020304" pitchFamily="18" charset="0"/>
              </a:rPr>
              <a:t>طوبى للذي يتفهم، في أمر المسكين والفقير. في يوم الشر، ينجيه الرب.</a:t>
            </a:r>
          </a:p>
        </p:txBody>
      </p:sp>
    </p:spTree>
  </p:cSld>
  <p:clrMapOvr>
    <a:masterClrMapping/>
  </p:clrMapOvr>
  <p:transition spd="slow"/>
</p:sld>
</file>

<file path=ppt/slides/slide26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6130" name="Title 1"/>
          <p:cNvSpPr txBox="1">
            <a:spLocks/>
          </p:cNvSpPr>
          <p:nvPr/>
        </p:nvSpPr>
        <p:spPr bwMode="auto">
          <a:xfrm>
            <a:off x="0" y="3657600"/>
            <a:ext cx="9144000" cy="647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panose="02020603050405020304" pitchFamily="18" charset="0"/>
                <a:cs typeface="Times New Roman" panose="02020603050405020304" pitchFamily="18" charset="0"/>
              </a:rPr>
              <a:t>انجيل مساء الاحد من معلمنا مرقس (8 : 22 - 26)</a:t>
            </a:r>
          </a:p>
        </p:txBody>
      </p:sp>
      <p:sp>
        <p:nvSpPr>
          <p:cNvPr id="17613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وجاء إلى بيت صيدا، فقدموا إليه أعمى وطلبوا إليه  أن يلمسه، فأخذ بيد الأعمى وأخرجه إلى خارج  القرية، وتفل في عينيه، ووضع يديه عليه وسأله:  "ماذا تبصر؟". فتطلع وقال: "إني أبصر الناس</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6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715306-F1EE-4CAD-87E5-56C43C0C2282}"/>
              </a:ext>
            </a:extLst>
          </p:cNvPr>
          <p:cNvSpPr txBox="1"/>
          <p:nvPr/>
        </p:nvSpPr>
        <p:spPr>
          <a:xfrm>
            <a:off x="0" y="4381500"/>
            <a:ext cx="9144000" cy="2123658"/>
          </a:xfrm>
          <a:prstGeom prst="rect">
            <a:avLst/>
          </a:prstGeom>
          <a:noFill/>
        </p:spPr>
        <p:txBody>
          <a:bodyPr vert="horz" rtlCol="0">
            <a:spAutoFit/>
          </a:bodyPr>
          <a:lstStyle/>
          <a:p>
            <a:pPr algn="justLow" rtl="1"/>
            <a:r>
              <a:rPr lang="ar-EG" sz="4400" b="1" dirty="0">
                <a:solidFill>
                  <a:srgbClr val="FFFFFF"/>
                </a:solidFill>
                <a:latin typeface="Times New Roman" panose="02020603050405020304" pitchFamily="18" charset="0"/>
                <a:cs typeface="+mj-cs"/>
              </a:rPr>
              <a:t>كأشجارٍ يمشون". ثم وضع يديه أيضًا على عينيه،  فأبصر وشفي ونظر كل إنسانٍ جليًا. فأرسله إلى  بيته قائلًا: "لا تدخل القرية، ولا تقل لأحدٍ فيها".</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71453646"/>
      </p:ext>
    </p:extLst>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slow" advClick="0" advTm="0"/>
</p:sld>
</file>

<file path=ppt/slides/slide26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7 الاثنين</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( 10: 1 ـ 16 )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الإبن الحكيم يسر أباه، والإبن الجاهل حزن لأمه.  كنوز النفاق لا تنفع، أما البر فينجي من الموت  الرب لا يجيع نفس الصديق، ولكنه يرد هوى  المنافقين. من عمل بيد رخوة يفتقر، أما يد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46137350"/>
      </p:ext>
    </p:extLst>
  </p:cSld>
  <p:clrMapOvr>
    <a:masterClrMapping/>
  </p:clrMapOvr>
  <p:transition spd="slow"/>
</p:sld>
</file>

<file path=ppt/slides/slide26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9E7C9F-05C8-44FE-BEC9-E6581BA9F99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المجتهدين فتغني. من اعتمد على الأكاذيب يرعى  الرياح ومثل هذا إنما يجاري طيورا طائرة. من  يجمع في الصيف فهو ابن عاقل، ومن ينام في  الحصاد فهو ابن مخز بركات على رأس الصديق،</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34241849"/>
      </p:ext>
    </p:extLst>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D57857-8B1B-4BF0-AFDE-287E9967616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أما فم الأشرار فيغشاه ظلم. ذكر الصديق بركة،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80927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8965" y="3763914"/>
            <a:ext cx="914400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3300" b="1" u="sng" dirty="0">
                <a:solidFill>
                  <a:srgbClr val="FFC000"/>
                </a:solidFill>
                <a:latin typeface="Times New Roman" panose="02020603050405020304" pitchFamily="18" charset="0"/>
                <a:cs typeface="Times New Roman" panose="02020603050405020304" pitchFamily="18" charset="0"/>
              </a:rPr>
              <a:t>الكاثوليكون من رسالة مُعلمنا بطرس الرسول الأولى ( 1:1 - 12 )</a:t>
            </a:r>
          </a:p>
        </p:txBody>
      </p:sp>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بطرس، رسول يسوع المسيح، إلى المختارين المتغربين في شتات بنتس وغلطية وكبادوكية وأسيا وبيثينية، بمقتضى علم الله الآب السابق، في تقديس الروح للطاعة، ورش دم يسوع المسيح</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6530514"/>
      </p:ext>
    </p:extLst>
  </p:cSld>
  <p:clrMapOvr>
    <a:masterClrMapping/>
  </p:clrMapOvr>
  <p:transition spd="slow"/>
</p:sld>
</file>

<file path=ppt/slides/slide2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إلهك بين يديك ويوقع عليهم اضطرابا شديدا  حتى يفنوا ويدفع ملوكهم إلى يدك، فتمحو أسماءهم  من تحت السماء، فلا يقف أحد بين يديك حتى  تفنيهم وتماثيل آلهتهم تحرقها بالنار. لا تشته ما </a:t>
            </a:r>
            <a:r>
              <a:rPr lang="ar-EG" sz="4400" b="1" dirty="0">
                <a:solidFill>
                  <a:srgbClr val="FFFFFF"/>
                </a:solidFill>
                <a:latin typeface="Times New Roman (Headings)"/>
              </a:rPr>
              <a:t>عليها من </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7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واسم المنافقين يبلى. الحكيم القلب يقبل الوصايا،  وغبي الشفتين يصرع. من يسلك بالإستقامة فهو  يسلك بالأمان، ومن يعوج طرقه يعرف من يغمز  بالعين يسبب حزنا، والسفيه الشفتين يتهور. فم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43009373"/>
      </p:ext>
    </p:extLst>
  </p:cSld>
  <p:clrMapOvr>
    <a:masterClrMapping/>
  </p:clrMapOvr>
  <p:transition spd="slow"/>
</p:sld>
</file>

<file path=ppt/slides/slide27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7950E1-FBA8-4395-B7C4-8F0A892A636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الصديقين ينبوع حياة، وأفواه المنافقين يغشاها  ظلم. البغض يثير النزاع، والمحبة تستر كل  الذنوب. في فم العاقل توجد الحكمة، والعصا على  ظهر الناقص الفهم. الحكماء يذخرون المعرفة، أما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10443666"/>
      </p:ext>
    </p:extLst>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0BDF62-169C-491B-932C-BBC1A9369D7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فم الغبي فهلاك قريب. ثروة الغني مدينته الحصينة.  وهلاك المساكين فقرهم. عمل الصديق للحياة.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25688086"/>
      </p:ext>
    </p:extLst>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وربح المنافق للخطية.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786406069"/>
      </p:ext>
    </p:extLst>
  </p:cSld>
  <p:clrMapOvr>
    <a:masterClrMapping/>
  </p:clrMapOvr>
  <p:transition spd="slow"/>
</p:sld>
</file>

<file path=ppt/slides/slide27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( 48: 17 ـ 49: 1 ـ 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هكذا يقول الرب مخلصك قدوس إسرائيل: أنا هو  الله معلمك لتجد الطريق الذي تسير فيه. ليتك  أصغيت لوصاياي، فكانت سلامتك كالنهر وعدلك  كأمواج البحر، ونسلك يصير كالرمل، وذرية بطنك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862526483"/>
      </p:ext>
    </p:extLst>
  </p:cSld>
  <p:clrMapOvr>
    <a:masterClrMapping/>
  </p:clrMapOvr>
  <p:transition spd="slow"/>
</p:sld>
</file>

<file path=ppt/slides/slide27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FE58B1F-A811-4199-9F14-0E262FDA98A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كحصى الأرض. والآن لا أمحوك ولا يباد اسمك من  قدامي. فاخرج من بابل واهرب من الكلدانيين.  وبصوت الشدو أخبر ليسمعوا ناد بهذا. شيعه إلى  أقطار الأرض. قل إن الرب فدى يعقوب عبده. وإذ</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62038951"/>
      </p:ext>
    </p:extLst>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497DB4-046D-4BF3-817B-A0447CA12E0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عطشوا في البرية، أخرج لهم من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35163751"/>
      </p:ext>
    </p:extLst>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الصخرة ماء، وشق الصخرة ففاضت المياه فشرب  الشعب، ليس سلام للمنافقين يقول الرب. إسمعي  لي أيتها الجزائر، وأصغوا أيها الشعوب من بعيد.  إن الرب دعاني من البطن. وذكر اسمي من أحشاء</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32523698"/>
      </p:ext>
    </p:extLst>
  </p:cSld>
  <p:clrMapOvr>
    <a:masterClrMapping/>
  </p:clrMapOvr>
  <p:transition spd="slow"/>
</p:sld>
</file>

<file path=ppt/slides/slide27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678FFD-A326-461E-A7E0-E1AFCC6297F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أمي. وجعل فمي كسيف ماض. وفي ظل يده خبأني  وجعلني سهما مختارا. وفي جعبته سترني. وقال  لي: أنت عبدي يا إسرائيل فإني بك أتمجد. أما أنا  فقلت: عبثا تعبت باطلا، وسدى أفنيت قدرتي. لكن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84751654"/>
      </p:ext>
    </p:extLst>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4DB4B1-BBE4-41AE-9161-4B2373AE3A6E}"/>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حقي عند الرب، وعملي عند إلهي.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55189244"/>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7C51D9-2447-4CF3-BE9D-16C80DB198D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الفضة والذهب ولا تأخذه لك، لئلا يكون لك وهقا فإن ذلك رجس لدى الرب إلهك. فلا تدخل بيتك رجسا لئلا تكون محرما مثله. بل استرذله وليكن رجسا لديك لأنه محرم.</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39607764"/>
      </p:ext>
    </p:extLst>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( 38: 1 ـ 36 )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الرب أيوب من العاصفة وقال: من هذا الذي  يلبس المشورة بأقوال ليست من العلم في شيء؟  أشدد حقويك وكن رجلا، إني أسألك فأخبرني. أين  كنت حين أسنت الأرض؟ أخبر إن كنت تعلم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03131012"/>
      </p:ext>
    </p:extLst>
  </p:cSld>
  <p:clrMapOvr>
    <a:masterClrMapping/>
  </p:clrMapOvr>
  <p:transition spd="slow"/>
</p:sld>
</file>

<file path=ppt/slides/slide27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73D815-51D6-4086-B23E-C4F9577EECF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الحكمة. من وضع قياسها؟ إن كنت تعلم، أو من مد  عليها الخيط؟ على أي شيء قرت قواعدها؟ أو من  وضع حجر زاويتها، عندما ترنمت كواكب الصبح  معا، وهتف جميع بني الله؟ ومن حجز البحر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33968846"/>
      </p:ext>
    </p:extLst>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3E0DEE-E016-4B32-BB76-134FEDE11E5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بمصاريع حين اندفق فخرج من الرحم. إذ</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02712718"/>
      </p:ext>
    </p:extLst>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جعلت السحاب لباسا له، والضباب قماطه، وجزمت  عليه حدي، وجعلت له مغاليق ومصاريع، وقلت:  إلى هنا تبلغ ولا تتعدى، وهنا يسكن طغيان  أمواجك؟ أأنت في أيامك أمرت الصبح؟ هل عرفت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92351164"/>
      </p:ext>
    </p:extLst>
  </p:cSld>
  <p:clrMapOvr>
    <a:masterClrMapping/>
  </p:clrMapOvr>
  <p:transition spd="slow"/>
</p:sld>
</file>

<file path=ppt/slides/slide27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FD5FB9-402C-4566-AF06-D23FD1124A8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الفجر موضعه، ليأخذ بأطراف الأرض، فينقض  المنافقون عنها؟ تتحول كطين الخاتم، فيشخص كل  شيء كلباس لها. ويمنع عن المنافقين نورهم،  وتنكسر الذراع المرتفعة. هل اخترقت إلى ينابيع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06160126"/>
      </p:ext>
    </p:extLst>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4C887B-6380-4E1A-BF40-F129357CB26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البحر، أم تخطيت في مخادع الغمر؟ هل انكشفت لك  أبواب الموت، أو عاينت أبواب ظلال الموت؟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61194950"/>
      </p:ext>
    </p:extLst>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هل أدركت عرض الأرض؟ أخبر إن كنت عالما بكل  ذلك أين الطريق إلى حيث يسكن النور؟ والظلمة  أين محلها؟ فإنك أنت تبلغ بهما إلى حدودهما  وتعرف طرق مساكنهما نعم تعرفها! لأنك حينئذ</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80014870"/>
      </p:ext>
    </p:extLst>
  </p:cSld>
  <p:clrMapOvr>
    <a:masterClrMapping/>
  </p:clrMapOvr>
  <p:transition spd="slow"/>
</p:sld>
</file>

<file path=ppt/slides/slide27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6360682-A415-4460-9777-E40F59556DA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كنت قد ولدت، وعدد أيامك كثير! هل اخترقت إلى  خزائن الثلج، أم عاينت خزائن البرد، التي إدخرتها  إلى أوان الضر، إلى يوم الحرب والقتال؟ بأي  طريق يتوزع النور، وتنتشر ريح المشرق على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659177703"/>
      </p:ext>
    </p:extLst>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0A3F28-AD9B-4C3D-BA4E-B279A5A695E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الأرض؟ من شعب مجاري للغيث، وطرقا للصواعق  القاصفة، ليمطر على أرض لا إنسان فيها،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04418863"/>
      </p:ext>
    </p:extLst>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على قفر لا بشر فيه، ليروي القفار المقفرة وينبت  فيها العشب؟ هل للمطر من أب، أو من ولد نقط  الندى؟ من بطن من خرج الجمد؟ ومن ولد صقيع  السماء؟ تتحجر المياه فيتمكن ويتماسك وجه الغمر.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27689937"/>
      </p:ext>
    </p:extLst>
  </p:cSld>
  <p:clrMapOvr>
    <a:masterClrMapping/>
  </p:clrMapOvr>
  <p:transition spd="slow"/>
</p:sld>
</file>

<file path=ppt/slides/slide2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( 3: 1 ـ 14 )</a:t>
            </a:r>
          </a:p>
        </p:txBody>
      </p:sp>
      <p:sp>
        <p:nvSpPr>
          <p:cNvPr id="12291" name="Content Placeholder 3"/>
          <p:cNvSpPr txBox="1">
            <a:spLocks/>
          </p:cNvSpPr>
          <p:nvPr/>
        </p:nvSpPr>
        <p:spPr bwMode="auto">
          <a:xfrm>
            <a:off x="0" y="4381500"/>
            <a:ext cx="9144000" cy="3070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300" b="1" dirty="0">
                <a:solidFill>
                  <a:srgbClr val="FFFFFF"/>
                </a:solidFill>
                <a:latin typeface="Times New Roman (Headings)"/>
                <a:cs typeface="+mj-cs"/>
              </a:rPr>
              <a:t>هوذا السيد رب الجنود ينزع من يهوذا ومن  أورشليم القوي والقوية، كل سند خبز، وكل سند  ماء، الجبار ورجل الحرب، القاضي والنبي والعراف والشيخ، قائد الخمسين والوجيه والمشير، </a:t>
            </a:r>
            <a:r>
              <a:rPr lang="ar-EG" sz="4000" b="1" dirty="0">
                <a:solidFill>
                  <a:srgbClr val="FFFFFF"/>
                </a:solidFill>
                <a:latin typeface="Times New Roman (Headings)"/>
              </a:rPr>
              <a:t>والماهر </a:t>
            </a:r>
            <a:br>
              <a:rPr lang="ar-EG" sz="4000" b="1" dirty="0">
                <a:solidFill>
                  <a:srgbClr val="FFFFFF"/>
                </a:solidFill>
                <a:latin typeface="Times New Roman (Headings)"/>
              </a:rPr>
            </a:br>
            <a:endParaRPr lang="ar-EG" sz="4300" b="1" dirty="0">
              <a:solidFill>
                <a:srgbClr val="FFFFFF"/>
              </a:solidFill>
              <a:latin typeface="Times New Roman (Headings)"/>
              <a:cs typeface="+mj-cs"/>
            </a:endParaRPr>
          </a:p>
        </p:txBody>
      </p:sp>
    </p:spTree>
  </p:cSld>
  <p:clrMapOvr>
    <a:masterClrMapping/>
  </p:clrMapOvr>
  <p:transition spd="slow"/>
</p:sld>
</file>

<file path=ppt/slides/slide27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75B10FE-237C-4442-9CF8-1FD23A5145E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أأنت تسد عقد الثريا، أم أنت تحل نطق الجوزاء؟  أتطلع نجوم المنازل في أوقاتها وتهدي النعش مع  بناته؟ هل علمت أحكام السماوات، أم جعلت لها  سلطانا على الأرض؟ أترفع صوتك إلى السحاب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68261849"/>
      </p:ext>
    </p:extLst>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5B175D9-A8DC-4722-9C0C-A8A776BA88C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فيعلوك غمر ماء؟ أترسل البروق فتنطلق وتقول لك  نحن لديك؟ من وضع الحكمة في الإعصار؟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9789890"/>
      </p:ext>
    </p:extLst>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أم من أتى النوء الفهم؟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505349"/>
      </p:ext>
    </p:extLst>
  </p:cSld>
  <p:clrMapOvr>
    <a:masterClrMapping/>
  </p:clrMapOvr>
  <p:transition spd="slow"/>
</p:sld>
</file>

<file path=ppt/slides/slide27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( 31 : 11، 12 )</a:t>
            </a:r>
          </a:p>
        </p:txBody>
      </p:sp>
      <p:sp>
        <p:nvSpPr>
          <p:cNvPr id="2053" name="Content Placeholder 3"/>
          <p:cNvSpPr txBox="1">
            <a:spLocks/>
          </p:cNvSpPr>
          <p:nvPr/>
        </p:nvSpPr>
        <p:spPr bwMode="auto">
          <a:xfrm>
            <a:off x="0" y="4489609"/>
            <a:ext cx="9144000"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4600" b="1" dirty="0">
                <a:solidFill>
                  <a:srgbClr val="FFFFFF"/>
                </a:solidFill>
                <a:latin typeface="Times New Roman (Headings)"/>
                <a:cs typeface="Times New Roman" panose="02020603050405020304" pitchFamily="18" charset="0"/>
              </a:rPr>
              <a:t>كثيرة هي ضربات الخطاة، والذي يتكل على الرب الرحمة تحيط به. إفرحوا أيها الصديقون بالرب وابتهجوا، وافتخروا یا جميع مستقيمي القلوب.</a:t>
            </a:r>
          </a:p>
        </p:txBody>
      </p:sp>
    </p:spTree>
    <p:extLst>
      <p:ext uri="{BB962C8B-B14F-4D97-AF65-F5344CB8AC3E}">
        <p14:creationId xmlns:p14="http://schemas.microsoft.com/office/powerpoint/2010/main" val="2086798816"/>
      </p:ext>
    </p:extLst>
  </p:cSld>
  <p:clrMapOvr>
    <a:masterClrMapping/>
  </p:clrMapOvr>
  <p:transition spd="slow"/>
</p:sld>
</file>

<file path=ppt/slides/slide27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( 16 : 19 ـ 31 )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كان إنسان غني وكان يلبس الأرجوان والحرير  وهو يتنعم كل يوم مترفها. وكان أيضا إنسان  مسكين اسمه لعازر، مطروحا عند بابه مضروبا  بالقروح، ويشتهي أن يملأ بطنه من الفتات الذي</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70587748"/>
      </p:ext>
    </p:extLst>
  </p:cSld>
  <p:clrMapOvr>
    <a:masterClrMapping/>
  </p:clrMapOvr>
  <p:transition spd="slow"/>
</p:sld>
</file>

<file path=ppt/slides/slide27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544F95-FBDF-487A-AADE-B6024CB15CA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يسقط من مائدة الغني، بل كانت الكلاب تأتي  وتلحس قروحه. فمات المسكين وحملته الملائكة  إلى حضن إبراهيم. ومات الغني أيضا ودفن، فرفع  عينيه وهو في الجحيم في العذاب، ورأى إبراهيم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989525040"/>
      </p:ext>
    </p:extLst>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0DCEDC-3C3A-4458-85C5-12FCEE21F8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من بعيد ولعازر في حضنه، فنادى وقال: يا أبي  إبراهيم، ارحمني، وأرسل لي لعازر ليبل طرف  إصبعه بماء ويبرد لساني، لأني معذب في هذا  اللهيب، فقال له إبراهيم: يا ابني، أذكر أنك</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697111652"/>
      </p:ext>
    </p:extLst>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DB8689-6C2E-443F-9568-D6EBEA9C204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استوفيت خيراتك في حياتك، وكذلك نال لعازر  البلايا والآن هو يتعزى هنا وأنت تتعذب. وفوق هذا  كله، توجد بيننا وبينكم هوة ثابتة عظيمة، حتى إن  الذين يريدون العبور من ههنا إليكم لا يقدرون، ولا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0332320"/>
      </p:ext>
    </p:extLst>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3F94D6D-571A-4625-A1DA-23C88A7574C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الذين من عندكم أن يعبروا إلينا. فقال: أسألك إذا يا  أبت، أن ترسله إلى بيت أبي؛ لأن لي خمسة إخوة،  حتى يشهد لهم لكيلا يأتوا هم أيضا إلى موضع  العذاب هذا. فقال له إبراهيم عندهم موسى</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82631841"/>
      </p:ext>
    </p:extLst>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B49E34-CF6B-4ABC-83FF-648070F0CE5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والأنبياء، فليسمعوا منهم. فقال: لا، يا أبي إبراهيم،  بل إذا مضى إليهم واحد من الأموات يتوبون. فقال  له: إن كانوا لا يسمعون من موسى والأنبياء، ولا  إن قام واحد من الأموات يصدقون.</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501756901"/>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C54D71-FF77-4D06-94EE-834B9E6FBDE4}"/>
              </a:ext>
            </a:extLst>
          </p:cNvPr>
          <p:cNvSpPr txBox="1"/>
          <p:nvPr/>
        </p:nvSpPr>
        <p:spPr>
          <a:xfrm>
            <a:off x="0" y="4296757"/>
            <a:ext cx="9144000" cy="3247043"/>
          </a:xfrm>
          <a:prstGeom prst="rect">
            <a:avLst/>
          </a:prstGeom>
          <a:noFill/>
        </p:spPr>
        <p:txBody>
          <a:bodyPr vert="horz" rtlCol="0">
            <a:spAutoFit/>
          </a:bodyPr>
          <a:lstStyle/>
          <a:p>
            <a:pPr algn="justLow" rtl="1"/>
            <a:r>
              <a:rPr lang="ar-EG" sz="4100" b="1" dirty="0">
                <a:solidFill>
                  <a:srgbClr val="FFFFFF"/>
                </a:solidFill>
                <a:latin typeface="Times New Roman (Headings)"/>
                <a:cs typeface="+mj-cs"/>
              </a:rPr>
              <a:t>بين الصناع، وفاهم كلام  الأسرار. وأجعل الصبيان رؤساء لهم، وأهل  الحقارة يتسلطون عليهم ويثب الشعب الواحد منهم على الآخر، والإنسان على قريبه، ويتمرد الصبي على الشيخ، واللئيم على الكريم. </a:t>
            </a:r>
            <a:br>
              <a:rPr lang="ar-EG" sz="4100" b="1" dirty="0">
                <a:solidFill>
                  <a:srgbClr val="FFFFFF"/>
                </a:solidFill>
                <a:latin typeface="Times New Roman (Headings)"/>
                <a:cs typeface="+mj-cs"/>
              </a:rPr>
            </a:b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3746645012"/>
      </p:ext>
    </p:extLst>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7435327"/>
      </p:ext>
    </p:extLst>
  </p:cSld>
  <p:clrMapOvr>
    <a:masterClrMapping/>
  </p:clrMapOvr>
  <p:transition advClick="0" advTm="0"/>
</p:sld>
</file>

<file path=ppt/slides/slide27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7</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( 14 : 10 ـ 15 : 1 ، 2 )</a:t>
            </a:r>
          </a:p>
        </p:txBody>
      </p:sp>
      <p:sp>
        <p:nvSpPr>
          <p:cNvPr id="2052" name="Content Placeholder 3"/>
          <p:cNvSpPr txBox="1">
            <a:spLocks/>
          </p:cNvSpPr>
          <p:nvPr/>
        </p:nvSpPr>
        <p:spPr bwMode="auto">
          <a:xfrm>
            <a:off x="0" y="4406856"/>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أنتَ فلماذا تَدِينُ أخاك؟ أو أنتَ أيضاً، لماذا تزدري بأخيكَ؟ لأنَّنا جميعاً سنقف أمامَ منبر اللَّه، لأنَّهُ مكتُوبٌ: " أنا حيٌّ، يقُولُ الربُّ، إنَّهُ لي ستجثُو كُلُّ رُكبةٍ، وكُلُّ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40524603"/>
      </p:ext>
    </p:extLst>
  </p:cSld>
  <p:clrMapOvr>
    <a:masterClrMapping/>
  </p:clrMapOvr>
  <p:transition spd="slow"/>
</p:sld>
</file>

<file path=ppt/slides/slide27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C9FD2DF-03C7-4548-B163-CA47962D0E5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لسانٍ يعترفُ للَّه ". فإذاً كُلُّ واحدٍ مِنَّا سيُعطي حساباً عن نفسهِ للَّهِ. فلا نُحاكمْ أيضاً بعضُنا بعضاً، بل بيِّ احكُمُوا بهذا: أن لا يُوضع للأخ معثرةٌ أو مصدَمةٌ. أنا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15505310"/>
      </p:ext>
    </p:extLst>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88FFA4-B3A0-4609-906C-2ADFCDBBC00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عالمٌ ومُتيقِّنٌ بالربِّ يسوعَ المسيح أن ليس شيءٌ نجساً بذاتهِ، إلاَّ مَن يَحسبُ شيئاً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98394778"/>
      </p:ext>
    </p:extLst>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نجساً، فلذلك يكُون نجساً. فإن كانَ أخُوك بسبب طعامكَ يُحزنُ، فلستَ تسلُكُ بعدُ حسبَ المحبَّةِ. لا تُهلك بطعامكَ ذلك الذي ماتَ المسيحُ لأجلهِ. فلا يُفترَ إذاً على صلاحنا، فإن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07794550"/>
      </p:ext>
    </p:extLst>
  </p:cSld>
  <p:clrMapOvr>
    <a:masterClrMapping/>
  </p:clrMapOvr>
  <p:transition spd="slow"/>
</p:sld>
</file>

<file path=ppt/slides/slide27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E4FD99-E685-40D4-BE1B-A809300DF7C0}"/>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ملكُوتُ اللَّهِ ليسَ أكلاً وشرباً، بل هُو برٌّ وسلامٌ وفرحٌ في الرُّوح القُدُس. لأنَّ مَن يخدم المسيح في هذه فهُو مَرضيٌّ عِندَ اللَّهِ، وممدوح عِندَ النَّاس. فلنسعَ لِمَا هُو للسَّلام،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90657255"/>
      </p:ext>
    </p:extLst>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09DEC1-8225-4AEC-A653-1894C351EBD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ومَا هُو للبُنيان بعضُنا لبعض. لا تنقُضْ عملَ اللَّهِ لأجل الطَّعام. كُلُّ شيءٍ طاهرٍ، ولكن شرٌّ للإنسان الذي يأكُلُ بمعثرةٍ. إنِّهُ حسنٌ ألا تأكُل لحماً ولا تشربَ</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42551799"/>
      </p:ext>
    </p:extLst>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خمراً ولا ما يعثر بهِ أخُوك. ألك إيمانٌ؟ فليكُن لك في نفسكَ أمامَ اللَّهِ! طُوبَى لمَن لا يَدينُ نفسهُ في ما يستحسِنُهُ. وأمَّا الذي يرتابُ فإنْ أكلَ يُدانُ، لأنَّ ذلك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07212371"/>
      </p:ext>
    </p:extLst>
  </p:cSld>
  <p:clrMapOvr>
    <a:masterClrMapping/>
  </p:clrMapOvr>
  <p:transition spd="slow"/>
</p:sld>
</file>

<file path=ppt/slides/slide27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15B8E66-38EA-487B-931D-55B011E4983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 مِن الإيمان، وكُلُّ ما هُو ليسَ مِن الإيمان فهُو خطيَّةٌ. فيجبُ علينا نحنُ الأقوياء أن نَحتملَ ضعف الضُّعفاء، ولا نُرضي ذواتنا وحدنا. كُلُّ واحدٍ مِنكُم فليُرض قريبهُ للخير للبُنيان.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62960042"/>
      </p:ext>
    </p:extLst>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( 2 : 5 ـ 13 )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اسمعُوا يا إخوتي الأحِبَّاءَ، أمَا اختَارَ اللَّهُ مساكين هذا العالَم وهُم أغنياءَ في الإيمانِ، وورثةَ للمَلكُوتِ الذي وَعَدَ بِهِ الذينَ يُحِبُّونَهُ؟ أمَّا أنتُمْ فقد أهنتُمُ الفقيرَ. أليسَ الأغنياءُ هُمْ الذين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90628385"/>
      </p:ext>
    </p:extLst>
  </p:cSld>
  <p:clrMapOvr>
    <a:masterClrMapping/>
  </p:clrMapOvr>
  <p:transition spd="slow"/>
</p:sld>
</file>

<file path=ppt/slides/slide2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حينئذ يمسك الإنسان أخاه في بيت أبيه قائلا: إن لك ثوبا فكن حاكما علينا، وهذا الخراب يكون تحت يدك، فيجيب في ذلك اليوم قائلا: ما أنا بطبيبكم إنه ليس في بيتي </a:t>
            </a:r>
            <a:r>
              <a:rPr lang="ar-EG" sz="4400" b="1" dirty="0">
                <a:solidFill>
                  <a:srgbClr val="FFFFFF"/>
                </a:solidFill>
                <a:latin typeface="Times New Roman (Headings)"/>
                <a:cs typeface="+mj-cs"/>
              </a:rPr>
              <a:t>خبز ولا ثوب، فلا تجعلوني حاكما</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7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1B2C181-DB77-4DA6-9384-CDB237338B8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يَتسَلَّطونَ عَلَيكُم ويجُرُّونَكُم إلى المَحَاكِمِ؟ أمَا هُمْ يُجَدِّفونَ على الاسمِ الجليل الذي دُعِيَ بِهِ عَلَيكُمْ؟ إنْ كُنتُمْ تُتممُون النَّاموسَ المُلوكِيَّ حَسبَ الكتابِ: " أن تُحِبُّ قَرِيبَكَ كنَفسِكَ ". فَحسناً تَفعَلونَ.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08663271"/>
      </p:ext>
    </p:extLst>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922349-CFF7-432C-B2B0-F8DB7C2551EC}"/>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إن حابيتُم الوجوه،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06120526"/>
      </p:ext>
    </p:extLst>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فإنَّما ترتكبُون خَطِيَّةً، وتُوبخونَ مِنَ النَّاموس كمُتعَدِّينَ. لأنَّ مَنْ حَفِظَ النَّاموسِ كُله، وعَثَرَ في واحدةٍ، فقد صَارَ مُجرِماً في الكُلِّ. لأنَّ الذي قالَ: " لا تَزن " قال أيضاً: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65942434"/>
      </p:ext>
    </p:extLst>
  </p:cSld>
  <p:clrMapOvr>
    <a:masterClrMapping/>
  </p:clrMapOvr>
  <p:transition spd="slow"/>
</p:sld>
</file>

<file path=ppt/slides/slide27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30FE9F-06DE-4C0E-AA0B-10BC0A3504A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تقتلْ ". فإنْ لَم تَزنِ ولكن قَتلتَ فقد صِرتَ مُتعدِّيا النَّامُوسِ. هكذا تَكَلَّمُوا وهكذا افعَلُوا كعتِيدِين أن تُحاكمُوا بِنَامُوسِ الحُرِّيَّةِ. فإنَّ الدينونةَ بِلا رَحمةٍ تكُون على مَن لا يصنع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89118627"/>
      </p:ext>
    </p:extLst>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A20516-1313-4A89-BE41-A05452765866}"/>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رَحمَةً، والرَّحمةُ تَفتَخِر على الدينونةِ.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3844150"/>
      </p:ext>
    </p:extLst>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( 9 : 22 ـ 31 )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شاولُ فكان يزدادُ قُوَّةً، ويُزعِجُ اليهُودَ القاطنين بدِمشقَ. مُبرهناً " أنَّ هذا هو المسيحُ ". فلمَّا تَمَّت أيَّامٌ كثيرةٌ تشاور اليهودُ ليقتلوهُ، فعَلِم شاولُ بمكيدتِهم. وكانُوا يُراقبُون الأبوابَ نهاراً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16285527"/>
      </p:ext>
    </p:extLst>
  </p:cSld>
  <p:clrMapOvr>
    <a:masterClrMapping/>
  </p:clrMapOvr>
  <p:transition spd="slow"/>
</p:sld>
</file>

<file path=ppt/slides/slide27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5B6B188-9303-42CD-B78F-BE701976512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وليلاً ليقتُلُوهُ. فأخذهُ التَّلاميذُ ليلاً ودلَّوْهُ مِنَ السُّورِ في سَلٍّ. ولمَّا جاء شاولُ إلى أُورُشليمَ حاولَ أن يلتصقَ بالتَّلاميذ، وكانوا كُلّهم يخافونَ مِنهُ غير مُصدِّقينَ أنَّهُ تلميذٌ. فأخذهُ برنابا وأدخله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39190208"/>
      </p:ext>
    </p:extLst>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B8E36F-56F7-43A8-A1FB-08F6097ED95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إلى الرُّسل، وحدَّثهُم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89699904"/>
      </p:ext>
    </p:extLst>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كيفَ أبصرَ الرَّبَّ في الطَّريق وأنَّهُ كلَّمهُ، وكيفَ جاهرَ في دمشقَ بِاسم يسوعَ. فكان معهُم في أُورُشليمَ يدخلُ ويخرجُ ويُبشر بِاسم الرَّبِّ يسوعَ. وكان يُخاطبُ اليونانيِّينَ ويُباحثُهم، فحاولُوا أن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66808465"/>
      </p:ext>
    </p:extLst>
  </p:cSld>
  <p:clrMapOvr>
    <a:masterClrMapping/>
  </p:clrMapOvr>
  <p:transition spd="slow"/>
</p:sld>
</file>

<file path=ppt/slides/slide27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2A06D57-2D89-4217-9C9E-6B44ACE5F0B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يقتُلُوهُ. فلمَّا عَلِمَ الإخوةُ أحدرُوهُ إلى قيصريَّةَ وأرسلُوهُ إلى طرسُوسَ. وأمَّا الكَنِيسة في كُلِّ اليهُوديَّةِ والجَلِيلِ والسَّامِرةِ فكانت في سلامٌ، مبنية وسالكة في خَوفِ الربِّ، وكانت تزداد بِتَعزيةِ الرُّوحِ القُدُسِ.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4809895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FC8503-591F-4B89-823F-19DA05E2E20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على هذا الشعب؛ لأن أورشليم قد عثرت، ويهوذا سقطت، لأن لسانهما وأفعالهما ضد الرب لإغاظة عيني مجده. وقاحة وجوههم تشهد عليهم، فإنهم يجاهرون بخطيتهم كسدوم. لا يسترونها، فويل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015868334"/>
      </p:ext>
    </p:extLst>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396782" y="433849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( 85 : 11 ، 12 )</a:t>
            </a:r>
          </a:p>
        </p:txBody>
      </p:sp>
      <p:sp>
        <p:nvSpPr>
          <p:cNvPr id="2053" name="Content Placeholder 3"/>
          <p:cNvSpPr txBox="1">
            <a:spLocks/>
          </p:cNvSpPr>
          <p:nvPr/>
        </p:nvSpPr>
        <p:spPr bwMode="auto">
          <a:xfrm>
            <a:off x="396782" y="5103674"/>
            <a:ext cx="83058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أعتَرفُ لكَ أيُّها الرَّبُّ إلَهِي مِنْ كُلِّ قَلبي، وأُمَجِّدُ اسمَكَ إلى الأبَدِ.لأنَّ رحْمَتَكَ عَظِيمَةٌ عليَّ، وقَدْ نَجَّيْتَ نَفسي مِنَ الجَحِيم السُّفلَيِّ.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7650191"/>
      </p:ext>
    </p:extLst>
  </p:cSld>
  <p:clrMapOvr>
    <a:masterClrMapping/>
  </p:clrMapOvr>
  <p:transition spd="slow"/>
</p:sld>
</file>

<file path=ppt/slides/slide27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( 5 : 31 ـ 47 )</a:t>
            </a:r>
          </a:p>
        </p:txBody>
      </p:sp>
      <p:sp>
        <p:nvSpPr>
          <p:cNvPr id="3076" name="Content Placeholder 3"/>
          <p:cNvSpPr txBox="1">
            <a:spLocks/>
          </p:cNvSpPr>
          <p:nvPr/>
        </p:nvSpPr>
        <p:spPr bwMode="auto">
          <a:xfrm>
            <a:off x="13447"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وإنْ كُنتُ أشهدُ لنَفسي فَشَهادتِي ليستْ حقاً. الذي يَشهدُ لي آخرُ، وأعلَمُ أنَّ شَهادَتهُ التي يَشهَدُها لي هيَ حقٌّ. أنتُمْ أرسلتُم إلى يُوحنَّا فَشَهِدَ بِّالحق. أمَّا أنا فلا أقبَلُ شهادةً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30241840"/>
      </p:ext>
    </p:extLst>
  </p:cSld>
  <p:clrMapOvr>
    <a:masterClrMapping/>
  </p:clrMapOvr>
  <p:transition spd="slow"/>
</p:sld>
</file>

<file path=ppt/slides/slide27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39CAF6-8DEF-4A86-A3FE-95776731D121}"/>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إنسانٍ، لكن أقولُ هذا لِتَخلُصُوا أنتُم. ذاك كان المصباح المُوقدَ المُنيرَ، وأنتُم أردتُم أن تتهللُوا بنُورهِ ساعَةً. أمَّا أنا فلي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شَهادةٌ أعظَمُ مِن شَهادة يُوحنَّا، لأنَّ الأعمالَ التي أعطانيها أبي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01257750"/>
      </p:ext>
    </p:extLst>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C37B42-1851-414D-862B-D34EC14872B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لأُكمِّلَهَا، هيَ الأعمالُ التي أعمَلُهَا وهيَ تَشهدُ لي أنَّ الآبَ قد أرسلنِي.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26816089"/>
      </p:ext>
    </p:extLst>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والآبُ الذي أرسلني هو الذي شهَدُ لي. فمَا سمعتُم َصوتهُ قطُّ، ولا رأيتُم هيئَتَهُ، وكلمتهُ ليست ثابتةً فيكُم، لأنَّ الذي أرسَلَهُ لم تؤمنُوا أنتُم بهِ. فتِّشُوا الكُتُبَ التي تَظُنُّونَ أنتُم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07943248"/>
      </p:ext>
    </p:extLst>
  </p:cSld>
  <p:clrMapOvr>
    <a:masterClrMapping/>
  </p:clrMapOvr>
  <p:transition spd="slow"/>
</p:sld>
</file>

<file path=ppt/slides/slide27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206AE8-CFFE-4E8D-8B95-2AD43BFB12F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 فيها حياةً أبديَّةً. وهيَ التي تَشهَدُ لي. ولستُم تُريدُونَ أن تَأتُوا إليَّ لتكُونَ لكُم حياةٌ. مَجداً مِن النَّاسِ لستُ أقبَلُ، لكنني عَرَفتكُم أنْ محبَّةُ اللَّهِ ليستْ فيكُمْ. أنا أتيتُ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72522611"/>
      </p:ext>
    </p:extLst>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B042601-F3D7-407C-BD82-F55B6346597B}"/>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بِاسم أبي ولَستُمْ تَقبلُوني. وإن أتى آخرُ بِاسم نفسِهِ تقبلُونَهُ. كيفَ يُمكنكُم أن تُؤمُنوا وأنتُم تَقبَـلُونَ مجداً بعضُكُم مِن بعضٍ؟ ومجدُ الإلهِ الواحدِ لستُم تَطلُبونَهُ؟.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97433635"/>
      </p:ext>
    </p:extLst>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هل تظنُّون أنِّي أنا أشكُوكُم عند الآبِ. يُوجدُ مَن يشكُوكُم وهو مُوسَى، الذي إياه ترجون. لأنَّكُم لو كُنتُم تُؤمنُون بموسَى لكُنتُم تؤمنُون بي أيضاً، لأنَّ ذاكَ كَتَبَ عَنِّي. فإن كُنتُم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31094356"/>
      </p:ext>
    </p:extLst>
  </p:cSld>
  <p:clrMapOvr>
    <a:masterClrMapping/>
  </p:clrMapOvr>
  <p:transition spd="slow"/>
</p:sld>
</file>

<file path=ppt/slides/slide27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6859B0-20FB-48D2-9A32-BEBD37BF2A74}"/>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تؤمنُون بمكتُوبات ذاك فكيف تؤمنُون بكَلاَمِي.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57047834"/>
      </p:ext>
    </p:extLst>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6017058"/>
      </p:ext>
    </p:extLst>
  </p:cSld>
  <p:clrMapOvr>
    <a:masterClrMapping/>
  </p:clrMapOvr>
  <p:transition advClick="0" advTm="0"/>
</p:sld>
</file>

<file path=ppt/slides/slide2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08CD5A0-CBF6-4A95-B39E-6A827474A46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لنفوسهم لأنهم تآمروا تآمرا على نفوسهم وحدهم قائلين: لنوثق البار فإنه غير نافع لنا. والآن يأكلون من  ثمار أعمال أيديهم الويل للمنافق. شرور كأعمال يديه تؤتى عليه. يا شعبي، رؤساؤكم</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166398611"/>
      </p:ext>
    </p:extLst>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7 الثلاثاء</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( 10: 17 ـ 28 )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 حفظ التأديب فهو في سبيل الحياة، ومن أهمل  التوبيخ فهو ضال. من يخفي البغضة فشفتاه  كاذبتان، ومن جاهر بالقدح فهو جاهل. كثرة الكلام  لا تخلو من معصية، أما الضابط شفتيه فهو عاقل.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01732932"/>
      </p:ext>
    </p:extLst>
  </p:cSld>
  <p:clrMapOvr>
    <a:masterClrMapping/>
  </p:clrMapOvr>
  <p:transition spd="slow"/>
</p:sld>
</file>

<file path=ppt/slides/slide27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774CA80-F088-4B6F-B4BF-3F2D5E66BB6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لسان الصديق فضة مختارة. وقلوب المنافقين  كشيء خسيس. شفتا الصديق تهديان كثيرين، أما  الأغبياء فيموتون من نقص الفهم. بركة الرب  تغني، ولا يضاف إليها ألم فعل الرذيلة عند الجاهل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82855300"/>
      </p:ext>
    </p:extLst>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E4D5F0-08BC-45F2-AE47-70CE16F1441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كاللعب، أما الحكمة فلذي الفهم. خوف المنافق يحل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2625094"/>
      </p:ext>
    </p:extLst>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عليه، وبغية الصديقين تعطى لهم كما تمضي  الزوبعة يزول المنافق أما الصديق فأساس مؤبد.  كالخل للأسنان، والدخان للعينين، كذلك الكسلان  لمن أرسله مخافة الرب تزيد الأيام، أما سنو</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896935654"/>
      </p:ext>
    </p:extLst>
  </p:cSld>
  <p:clrMapOvr>
    <a:masterClrMapping/>
  </p:clrMapOvr>
  <p:transition spd="slow"/>
</p:sld>
</file>

<file path=ppt/slides/slide27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F2D439-B538-4266-9858-13790A1A4458}"/>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المنافقين فتقصر. أمل الصديقين فرح، ورجاء  المنافقين يهلك. طريق الرب حصن للسليم. والهلاك  لفاعلي الإثم الصديق لا يتزعزع إلى الأبد.  والمنافقون لا يسكنون الأرض فم الصديق ينبت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42615851"/>
      </p:ext>
    </p:extLst>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BFD413-5B79-4911-B7A2-7A1B2071ADB5}"/>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الحكمة، ولسان الخدائع يقطع. شفتا الصديق  تعلمان المرضي، وأفواه المنافقين تعلم الخدائع.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796373"/>
      </p:ext>
    </p:extLst>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( 49: 6 ـ 10 )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إني قد جعلتك نورا للأمم لتكون خلاصي إلى أقاصي  الأرض هكذا قال الرب فادي إسرائيل وقدوسه،  للمهان النفس، لمكروه الأمة، لعبد المتسلطين: إن  الملوك ينظرون ويقومون، والرؤساء يسجدون،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74010345"/>
      </p:ext>
    </p:extLst>
  </p:cSld>
  <p:clrMapOvr>
    <a:masterClrMapping/>
  </p:clrMapOvr>
  <p:transition spd="slow"/>
</p:sld>
</file>

<file path=ppt/slides/slide27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BB1A41-CBD0-44BE-8FD8-78A1A73A4DC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لأجل الرب الأمين، وقدوس إسرائيل الذي اختارك.  هكذا قال الرب إني استجبت لك في وقت مرضي.  وأعنتك في يوم الخلاص، وحفظتك وجعلتك عهدا  للشعب، لتقيم الأرض، وتورث المواريث المدمرة.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551077894"/>
      </p:ext>
    </p:extLst>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EE57B8-48B6-4E1C-B895-E363BF7B8874}"/>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لتقول للأسرى: " اخرجوا ". وللذين في الظلمة: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79281853"/>
      </p:ext>
    </p:extLst>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إظهروا ". فيرعون في الطرق، ويكون مرعاهم  في كل الروابي. لا يجوعون ولا يعطشون، ولا  يقرعهم الحر ولا الشمس، لأن راحمهم يهديهم  وإلى ينابيع المياه يوردهم.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77482582"/>
      </p:ext>
    </p:extLst>
  </p:cSld>
  <p:clrMapOvr>
    <a:masterClrMapping/>
  </p:clrMapOvr>
  <p:transition spd="slow"/>
</p:sld>
</file>

<file path=ppt/slides/slide2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DA83013-47C8-ACD9-4C3B-D9E2119BCC8E}"/>
              </a:ext>
            </a:extLst>
          </p:cNvPr>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يقطفونكم والذين يلتمسون منكم يتسلطون عليكم. يا شعبي، الذين يكرمونكم يضلونكم، ويقلقون طريق أرجلكم ولكن الآن يأتي الرب للحكم، ويأتي مع شعبه إلى </a:t>
            </a:r>
            <a:r>
              <a:rPr kumimoji="0" lang="ar-EG" sz="4400" b="1" i="0" u="none" strike="noStrike" kern="1200" cap="none" spc="0" normalizeH="0" baseline="0" noProof="0" dirty="0">
                <a:ln>
                  <a:noFill/>
                </a:ln>
                <a:solidFill>
                  <a:srgbClr val="FFFFFF"/>
                </a:solidFill>
                <a:effectLst/>
                <a:uLnTx/>
                <a:uFillTx/>
                <a:latin typeface="Times New Roman (Headings)"/>
                <a:ea typeface="+mn-ea"/>
                <a:cs typeface="Times New Roman" panose="02020603050405020304" pitchFamily="18" charset="0"/>
              </a:rPr>
              <a:t>المحاكمة مع المشائخ والرؤساء.</a:t>
            </a:r>
            <a:br>
              <a:rPr kumimoji="0" lang="ar-EG" sz="4400" b="1" i="0" u="none" strike="noStrike" kern="1200" cap="none" spc="0" normalizeH="0" baseline="0" noProof="0" dirty="0">
                <a:ln>
                  <a:noFill/>
                </a:ln>
                <a:solidFill>
                  <a:srgbClr val="FFFFFF"/>
                </a:solidFill>
                <a:effectLst/>
                <a:uLnTx/>
                <a:uFillTx/>
                <a:latin typeface="Times New Roman (Headings)"/>
                <a:ea typeface="+mn-ea"/>
                <a:cs typeface="+mj-cs"/>
              </a:rPr>
            </a:br>
            <a:endParaRPr lang="en-GB" sz="4400" dirty="0"/>
          </a:p>
        </p:txBody>
      </p:sp>
    </p:spTree>
  </p:cSld>
  <p:clrMapOvr>
    <a:masterClrMapping/>
  </p:clrMapOvr>
  <p:transition spd="slow"/>
</p:sld>
</file>

<file path=ppt/slides/slide27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47701"/>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( 38: 37 ـ 39: 1 ـ 30 )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من يحصي الغيوم بحكمته؟ ومن يسكب زفاق  السماوات، إذ يتلبد التراب ويتلاصق المدر؟  أتصطاد للبوة فريستها، وتشبع نفوس أشبالها،  حين تربض في العرائن وتقعد في أجمتها كامنة؟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5895593"/>
      </p:ext>
    </p:extLst>
  </p:cSld>
  <p:clrMapOvr>
    <a:masterClrMapping/>
  </p:clrMapOvr>
  <p:transition spd="slow"/>
</p:sld>
</file>

<file path=ppt/slides/slide27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523C73B-906D-4C3B-8093-D2EC0714CEF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يرزق الغراب صيده، إذ تنعب فراخه إلى الله،  وتهيم لعوز القوت؟ هل علمت متى تلد أوعال  الصحور. أم رقبت نتاج الأيائل؟ هل حسبت أشهر  حملهن، وعلمت أوان وضعهن؟ يبركن ويضعن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24782292"/>
      </p:ext>
    </p:extLst>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أولادهن ويدفعن مخاضهن، ثم تكبر أولادهن وتربى  في البر تخرج ولا تعود إليهن من أطلق سراح  الفراء، ومن حل وثق حمار الوحش؟ جعلت  الصحراء بيته والرياح مساكنه. يضحك على جلبة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05005121"/>
      </p:ext>
    </p:extLst>
  </p:cSld>
  <p:clrMapOvr>
    <a:masterClrMapping/>
  </p:clrMapOvr>
  <p:transition spd="slow"/>
</p:sld>
</file>

<file path=ppt/slides/slide27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D2675D-6CB5-44A9-AE92-D6E2531172B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المدن. ولا يسمع زجر المسخر. دائرة الجبال  مرعاه، وعلى كل خضرة يفتش. أيرضى النور  الوحشي أن يخدمك، أم يبيت عند معلفك؟ أتربط  الثور الوحشي برباطه في خط المحراث، أم يمهد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17858213"/>
      </p:ext>
    </p:extLst>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CE84ED-629B-4369-A54C-E590362C88C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الأودية وراءك؟ أتتكل على قوته العظيمة، وتفوض  إليه أعمالك؟ أتأتمنه أن يستغل ما زرعت ويجمع</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98421476"/>
      </p:ext>
    </p:extLst>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بيدرك؟ أجناح النعامة المرفرف مثل جناح اللقلق أو  البازي؟ فإنها تترك بيضها على الأرض وتحضنه  على التراب. وتنسى أن الرجل تطأه، وأن وحش  الصحراء يشدخه. تقسو على أولادها كأنها ليست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75796699"/>
      </p:ext>
    </p:extLst>
  </p:cSld>
  <p:clrMapOvr>
    <a:masterClrMapping/>
  </p:clrMapOvr>
  <p:transition spd="slow"/>
</p:sld>
</file>

<file path=ppt/slides/slide27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CAB838-7254-4DA4-9CCF-CC8DA51621E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لها فيضيع تعبها بلا أسف، لأن الله أذهب عنها  الحكمة، ولم يرزقها الفهم. لكن إذا خفقت بجناحيها  إلى العلو، تضحك على الفرس وراكبه. أأنت الذي  يؤتي الفرس قوة، ويقلد عنقه رعدا، ويوثبه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42868693"/>
      </p:ext>
    </p:extLst>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2F928E6-B7CC-4295-8787-0CCD6316574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كالجراد؟ إن نفخ نخيره هائل. يبحث في الوادي  ويمرح نشاطا ويقتحم للقاء السلاح يضحك على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68311719"/>
      </p:ext>
    </p:extLst>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الخوف ولا يرهب، ولا ينهزم من السيف. تصلصل  عليه السهام وسنان الرمح والمزراق. في هيجانه  ورجزه يلتهم الأرض، ولا يصدق أن يهتف البوق.  إذا نفخ في البوق يقول: ها! ويستروح القتال عن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10742939"/>
      </p:ext>
    </p:extLst>
  </p:cSld>
  <p:clrMapOvr>
    <a:masterClrMapping/>
  </p:clrMapOvr>
  <p:transition spd="slow"/>
</p:sld>
</file>

<file path=ppt/slides/slide27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ECD6E1A-2343-44ED-A67C-4E6C0BB202C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بعد وصياح القواد والهتاف. أبحكمتك يستقل البازي  في الجو ويبسط جناحيه نحو الجنوب؟ أم بأمرك  يحلق النسر ويجعل وكره في العلاء؟ مسكنه  الصخر وفيه مبيته وعلى أنف الصخر معقله.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20247938"/>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( 29 : 1، 2 )</a:t>
            </a:r>
          </a:p>
        </p:txBody>
      </p:sp>
      <p:sp>
        <p:nvSpPr>
          <p:cNvPr id="2053" name="Content Placeholder 3"/>
          <p:cNvSpPr txBox="1">
            <a:spLocks/>
          </p:cNvSpPr>
          <p:nvPr/>
        </p:nvSpPr>
        <p:spPr bwMode="auto">
          <a:xfrm>
            <a:off x="0" y="4381500"/>
            <a:ext cx="91440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800" b="1">
                <a:solidFill>
                  <a:srgbClr val="FFFFFF"/>
                </a:solidFill>
                <a:latin typeface="Times New Roman (Headings)"/>
                <a:cs typeface="Times New Roman" panose="02020603050405020304" pitchFamily="18" charset="0"/>
              </a:rPr>
              <a:t>أعظمك يا رب لأنك إحتضنتني، ولم تشمت بي  أعدائي أيها الرب إلهي صرخت إليك، فشفيتني.</a:t>
            </a:r>
            <a:br>
              <a:rPr lang="ar-EG" sz="5800" b="1">
                <a:solidFill>
                  <a:srgbClr val="FFFFFF"/>
                </a:solidFill>
                <a:latin typeface="Times New Roman (Headings)"/>
                <a:cs typeface="Times New Roman" panose="02020603050405020304" pitchFamily="18" charset="0"/>
              </a:rPr>
            </a:br>
            <a:endParaRPr lang="ar-EG" sz="58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7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45FC25-5213-4DC8-9EAC-B6FBEDBDBBA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هناك يبحث عن قوته. وعيناه تنظران إلى بعيد.  فراخه تعب الدماء، وحيثما كانت القتلى فهناك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34141962"/>
      </p:ext>
    </p:extLst>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يكون.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63902110"/>
      </p:ext>
    </p:extLst>
  </p:cSld>
  <p:clrMapOvr>
    <a:masterClrMapping/>
  </p:clrMapOvr>
  <p:transition spd="slow"/>
</p:sld>
</file>

<file path=ppt/slides/slide27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( 37 : 18 )</a:t>
            </a:r>
          </a:p>
        </p:txBody>
      </p:sp>
      <p:sp>
        <p:nvSpPr>
          <p:cNvPr id="2053" name="Content Placeholder 3"/>
          <p:cNvSpPr txBox="1">
            <a:spLocks/>
          </p:cNvSpPr>
          <p:nvPr/>
        </p:nvSpPr>
        <p:spPr bwMode="auto">
          <a:xfrm>
            <a:off x="0" y="4572000"/>
            <a:ext cx="91440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لأني أخبر بإثمي، وأهتم من أجل خطيتي. أعدائي أحياء، وهم أشد مني.</a:t>
            </a:r>
          </a:p>
        </p:txBody>
      </p:sp>
    </p:spTree>
    <p:extLst>
      <p:ext uri="{BB962C8B-B14F-4D97-AF65-F5344CB8AC3E}">
        <p14:creationId xmlns:p14="http://schemas.microsoft.com/office/powerpoint/2010/main" val="3522800169"/>
      </p:ext>
    </p:extLst>
  </p:cSld>
  <p:clrMapOvr>
    <a:masterClrMapping/>
  </p:clrMapOvr>
  <p:transition spd="slow"/>
</p:sld>
</file>

<file path=ppt/slides/slide27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( 17 : 1 ـ 10 )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Headings)"/>
                <a:cs typeface="Times New Roman" panose="02020603050405020304" pitchFamily="18" charset="0"/>
              </a:rPr>
              <a:t>ثم قال لتلاميذه: " لا بد أن تأتي العثرات، ولكن  ويل لمن تأتي العثرة من قبله خير له أن يعلق به  حجر رحى ويلقى في البحر، من أن يعثر أحد هؤلاء  الصغار. احترزوا لأنفسكم إن أخطأ إليك أخوك</a:t>
            </a:r>
            <a:br>
              <a:rPr lang="ar-EG" sz="4400" b="1" dirty="0">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19891588"/>
      </p:ext>
    </p:extLst>
  </p:cSld>
  <p:clrMapOvr>
    <a:masterClrMapping/>
  </p:clrMapOvr>
  <p:transition spd="slow"/>
</p:sld>
</file>

<file path=ppt/slides/slide27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CBBA28-E62A-48F5-A5BF-07F03F8E221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mn-lt"/>
                <a:cs typeface="+mj-cs"/>
              </a:rPr>
              <a:t>فوبخه، وإن تاب فاغفر له. وإن أخطأ إليك سبع  مرات في اليوم ورجع إليك سبع مرات قائلا: أنا  تائب، فاغفر له ". فقال الرسل للرب: " زد إيماننا!  ". فقال الرب: " لو كان لكم إيمان مثل حبة خردل،</a:t>
            </a:r>
            <a:br>
              <a:rPr lang="ar-EG" sz="4400" b="1" dirty="0">
                <a:solidFill>
                  <a:srgbClr val="FFFFFF"/>
                </a:solidFill>
                <a:latin typeface="+mn-lt"/>
                <a:cs typeface="+mj-cs"/>
              </a:rPr>
            </a:br>
            <a:endParaRPr lang="en-GB" sz="4400" b="1" dirty="0">
              <a:solidFill>
                <a:srgbClr val="FFFFFF"/>
              </a:solidFill>
              <a:latin typeface="+mn-lt"/>
              <a:cs typeface="+mj-cs"/>
            </a:endParaRPr>
          </a:p>
        </p:txBody>
      </p:sp>
    </p:spTree>
    <p:extLst>
      <p:ext uri="{BB962C8B-B14F-4D97-AF65-F5344CB8AC3E}">
        <p14:creationId xmlns:p14="http://schemas.microsoft.com/office/powerpoint/2010/main" val="457623152"/>
      </p:ext>
    </p:extLst>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46323C0-97B8-4160-B4E8-EAE5CB05346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لكنتم تقولون لهذه الجميزة: انقلعي وانغرسي في  البحر فكانت تطيعكم. ومن منكم له عبد يحرث أو  يرعى، إذا دخل من الحقل هل يقول له: تقدم سريعا  واتكي. ألا يقول له: أعدد لي ما أكله وتمنطق</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497058310"/>
      </p:ext>
    </p:extLst>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EF801B-34F6-497C-9AE9-62C851B6CB1A}"/>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واخدمني حتى أكل وأشرب، وبعد ذلك تأكل وتشرب  أنت؟ فهل لذلك العبد فضل لأنه فعل ما أمر به؟ كذلك أنتم أيضا، متى فعلتم كل ما أمرتم به فقولوا إننا عبيد بطالون، وما علينا أن نعمله فقد صنعناه</a:t>
            </a:r>
            <a:r>
              <a:rPr lang="en-GB" sz="4300" b="1" dirty="0">
                <a:solidFill>
                  <a:srgbClr val="FFFFFF"/>
                </a:solidFill>
                <a:latin typeface="Times New Roman (Headings)"/>
                <a:cs typeface="+mj-cs"/>
              </a:rPr>
              <a:t> </a:t>
            </a:r>
            <a:r>
              <a:rPr lang="ar-EG" sz="4300" b="1" dirty="0">
                <a:solidFill>
                  <a:srgbClr val="FFFFFF"/>
                </a:solidFill>
                <a:latin typeface="Times New Roman (Headings)"/>
                <a:cs typeface="+mj-cs"/>
              </a:rPr>
              <a:t>".</a:t>
            </a:r>
            <a:br>
              <a:rPr lang="ar-EG" sz="4300" b="1" dirty="0">
                <a:solidFill>
                  <a:srgbClr val="FFFFFF"/>
                </a:solidFill>
                <a:latin typeface="Times New Roman (Headings)"/>
                <a:cs typeface="+mj-c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2226885013"/>
      </p:ext>
    </p:extLst>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3644257"/>
      </p:ext>
    </p:extLst>
  </p:cSld>
  <p:clrMapOvr>
    <a:masterClrMapping/>
  </p:clrMapOvr>
  <p:transition advClick="0" advTm="0"/>
</p:sld>
</file>

<file path=ppt/slides/slide27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7</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الأولى إلى أهل كورنثوس ( 14 : 5 ـ 17 )</a:t>
            </a:r>
          </a:p>
        </p:txBody>
      </p:sp>
      <p:sp>
        <p:nvSpPr>
          <p:cNvPr id="2052" name="Content Placeholder 3"/>
          <p:cNvSpPr txBox="1">
            <a:spLocks/>
          </p:cNvSpPr>
          <p:nvPr/>
        </p:nvSpPr>
        <p:spPr bwMode="auto">
          <a:xfrm>
            <a:off x="0" y="428440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إنِّي أُريدُ أنَّ جميعكُم تتكلَّمُون بألسنةٍ، ولكن بالأحرى أن تتنبَّأُوا. لأنَّ الذي يتنبَّأُ أعظمُ مِمَّن يتكلَّمُ باللِّسان، إلاَّ إذا ترجمَ، لتنال الكنيسةُ بُنياناً. فالآن يا أخوتي، إن جئتُ إليكُم مُتكلِّماً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50007227"/>
      </p:ext>
    </p:extLst>
  </p:cSld>
  <p:clrMapOvr>
    <a:masterClrMapping/>
  </p:clrMapOvr>
  <p:transition spd="slow"/>
</p:sld>
</file>

<file path=ppt/slides/slide27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EC7865-C77C-48E2-812E-666E56E9A62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بألسنةٍ، فماذا أنفعُكُمْ، إن لم أُكلِّمكُمْ إمَّا بإعلانٍ، أو بعلم، أو بنُبُوَّةٍ، أو بتعليم؟ الأشياءُ العادمةُ النُّفُوس التي تُعطي صَوتاً: مِزماراً كانت أو قيثارةٌ، إن لم تُعطِ فَرقاً للنَّغَمَات، فكيفَ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97044060"/>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( 5 : 12 ـ 16 )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ولما دخل في إحدى المدن، إذا برجل مملوا برصا  فلما رأى يسوع خر على وجهه وسأله قائلا: " يا  رب، إن شئت فأنت قادر أن تطهرني ". فمد يده  ولمسه قائلا: " قد شئت، فاطهر.". وللوقت ذهب</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27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C6A940-5AC6-461C-826F-4F7E8944D1A3}"/>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يُعرفُ ما زُمِّرَ أو ما عُزفَ بهِ؟ فإنَّهُ إن أعطَى</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33634747"/>
      </p:ext>
    </p:extLst>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البُوقُ أيضاً صَوتاً غير واضح، فمَن يستعد للقِتال؟ هكذا أنتُم أيضاً إن لم تُعطُوا باللِّسان كلاماً مفهُوماً، فكيفَ يُعرفُ ما تقُولُونه؟ كأنكُم تتكلَّمُون في الهواء! وفي العَالَم أُمم كثيرة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777964898"/>
      </p:ext>
    </p:extLst>
  </p:cSld>
  <p:clrMapOvr>
    <a:masterClrMapping/>
  </p:clrMapOvr>
  <p:transition spd="slow"/>
</p:sld>
</file>

<file path=ppt/slides/slide27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2F4122E-901C-4073-AA87-9311B733F52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لها أصوات ولا يكُون مِنها شيءٍ بلا صُوت، فإن كُنتُ لا أعرفُ قُوَّةَ اللُّغةِ أكُونُ عِندَ المُتكلِّم بها أعجمياً، ويكُون المُتكلِّمُ أعجمياً عِندي. هكذا أنتُم أيضاً، إذ إنَّكُم غيُورُونَ في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15501548"/>
      </p:ext>
    </p:extLst>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7D7646-C3B8-4986-AE9E-87A98CDF1C4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المَواهب الرُّوحيَّةِ، فاطلُبُوا لأجل بُنيان الكنيسةِ أن تزدادُوا. فلذلك مَن يتكلَّمُ بلسانٍ فليطلب لكي يُترجمَ. لأنَّي إن كُنتُ أُصلِّي بلسانٍ، فرُوحي تُصلِّي، وأمَّا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61490192"/>
      </p:ext>
    </p:extLst>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ذهني فهُو بلا ثمرٍ. فماذا إذاً؟إني أُصلِّي بالرُّوح، وأُصلِّي بالذِّهن أيضاً. أُرتِّلُ بالرُّوح، وأُرتِّلُ بالذِّهن أيضاً. وإلاَّ فإن باركتَ بالرُّوح، فالذي يشغل مكان العامِّيِّ، كيفَ يقُولُ :" آمِينَ " عِندَ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43768651"/>
      </p:ext>
    </p:extLst>
  </p:cSld>
  <p:clrMapOvr>
    <a:masterClrMapping/>
  </p:clrMapOvr>
  <p:transition spd="slow"/>
</p:sld>
</file>

<file path=ppt/slides/slide27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CC8FD16-E0F5-4FA1-986D-C54D11E3727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شُكركَ؟ لأنَّهُ لا يعرفُ ماذا تقُولُ! إنَّكَ قد أحسنت في الشُّكرِ، إلاَّ أن غيرك لا يُبنَى.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48705334"/>
      </p:ext>
    </p:extLst>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بطرس الرسول الثانية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8 ـ 15 )</a:t>
            </a:r>
          </a:p>
        </p:txBody>
      </p:sp>
      <p:sp>
        <p:nvSpPr>
          <p:cNvPr id="5123"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 أيُّها الأحبَّاءُ ينبغي أن لا يخفى عليكُم أمر وهو أن: يوماً واحداً عِندَ الربِّ كألف سنةٍ، وألف سنةٍ كيوم واحدٍ. إن الربِّ لا يُبطئ بوعده كما يظنُ قومٌ، إنَّهُ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8099164"/>
      </p:ext>
    </p:extLst>
  </p:cSld>
  <p:clrMapOvr>
    <a:masterClrMapping/>
  </p:clrMapOvr>
  <p:transition spd="slow"/>
</p:sld>
</file>

<file path=ppt/slides/slide27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B23731C-AB04-4586-BDEC-1CF9567BF08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سيتباطئ، لكنَّهُ يَتأنَّى عليكُم، وهُو لا يريدُ أن يَهلِكَ أحدٌ، بَلْ أن يُقبلَ الجميعُ إلى التَّوبةِ. ولكن سيأتي يومُ الربِّ، كسارق، الذي فيه تزُولُ السَّمَواتُ بضجيج، وتنحلُّ العناصرُ مُحترقةً، وتَحترقُ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79868341"/>
      </p:ext>
    </p:extLst>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92AB26-A405-470A-80B6-BB3052A442C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الأرضُ والمصنُوعاتُ التي فيها. فإن كانت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28391622"/>
      </p:ext>
    </p:extLst>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هذه ستنحَلُّ، فأيَّ سيرةٍ مُقدَّسةٍ وتقوَى يجب عليكُم أن تتصرفوا فيها؟ مُنتظرينَ ومُستعجلين مجيء يَوم ظهُور الرب، الذي به تحترقُ السَّمَواتُ وتنحلُّ العناصرُ وتضطرم وتذُوبُ. ولكنَّنا بحسب وعده نَنتظرُ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58421569"/>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لتكثر لكم النعمة والسلام. مبارك الله أبو ربنا يسوع المسيح، الذي بكثرة رحمته ولدانا ثانية لرجاء حي، بقيامة يسوع المسيح من بين الأموات، للميراث الذي لا يبلى ولا يتدنس ولا يضمحل،</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7661115"/>
      </p:ext>
    </p:extLst>
  </p:cSld>
  <p:clrMapOvr>
    <a:masterClrMapping/>
  </p:clrMapOvr>
  <p:transition spd="slow"/>
</p:sld>
</file>

<file path=ppt/slides/slide2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3855736-BD21-4E8B-9AEF-1EFF24BC7EF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عنه البرص فأمره: أن لا يقول لأحد، بل " إذهب  فأر نفسك للكاهن، وقدم عن تطهيرك كما أمر  موسى شهادة لهم ". فازداد خبره شيوعا. واجتمع  إليه كثير من الجموع ليستمعوا إليه، ويشفوا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48091973"/>
      </p:ext>
    </p:extLst>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DC38F1-83F8-40FF-8C26-69F17FE439F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سمَوات جديدةً، وأرضاً جديدةً، يَسكُنُ فيها البرُّ. لذلكَ يا أحبائي فيما تنتظر هذه فاجتهدُوا أن تُوجدُوا لديه في السلام بلا دنسٍ ولا عيبٍ واحسبُوا أناةَ ربِّنا خلاصاً.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42743973"/>
      </p:ext>
    </p:extLst>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( 22 : 17 ـ 24 )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وحدثَ إنِّي لمَّا عدتُ إلى أُورُشليمَ وكُنتُ أُصلِّي في الهيكل، صرتُ في غيبةٍ، فرأيتُهُ يقُول لي: بادر! وأخرُج سريعاً مِن أُورُشليمَ، فإنَّهم لا يقبلُونَ شهادتكَ عنِّي. أمَّا أنا فقُلتُ: ياربُّ،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85936685"/>
      </p:ext>
    </p:extLst>
  </p:cSld>
  <p:clrMapOvr>
    <a:masterClrMapping/>
  </p:clrMapOvr>
  <p:transition spd="slow"/>
</p:sld>
</file>

<file path=ppt/slides/slide28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FC7C4A-E4B2-455F-9540-9642E6E03A1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إنهُم يعلمُون إنِّي كُنتُ في كُلِّ مجمع أحبسُ وأضربُ المُؤمنين بكَ. وحين سُفكَ دَمُ استِفانُوسَ شَهيدكَ كُنتُ أنا واقفاً ومُوافقاً، وحافِظاً ثيابَ الذينَ كانوا يرجمونه. فقالَ لي: انطلق، فإنِّي سأُرسلُك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10760146"/>
      </p:ext>
    </p:extLst>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8C569F-3DCD-4EC3-8CD1-DE57632FFB40}"/>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إلى الأُمم بعيداً ".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1092778"/>
      </p:ext>
    </p:extLst>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فسمعُوا لهُ إلى هذه الكلمةِ، ثُمَّ رفعُوا أصواتهُم قائلينَ: " ارفع عن الأرض مِثلَ هذا، لأنَّهُ لا يستحقُّ أن يحيا! ". وبينما هُم يصرخُون وينزعُون ثيابهُم ويذرُون غُباراً في الهواء،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640247339"/>
      </p:ext>
    </p:extLst>
  </p:cSld>
  <p:clrMapOvr>
    <a:masterClrMapping/>
  </p:clrMapOvr>
  <p:transition spd="slow"/>
</p:sld>
</file>

<file path=ppt/slides/slide28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EB8B15-1163-4929-B0E1-874CAE34602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أمرَ قائد الألف أن يدخل بهِ إلى المُعَسكر، ثُمَّ يفحصوهُ بالجلدِ، لكي يَعلم لأيِّ علةٍ كانُوا يصيحُون عليهِ هكذا.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62358340"/>
      </p:ext>
    </p:extLst>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21341"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( 50 : 1 ، 2 )</a:t>
            </a:r>
          </a:p>
        </p:txBody>
      </p:sp>
      <p:sp>
        <p:nvSpPr>
          <p:cNvPr id="2053" name="Content Placeholder 3"/>
          <p:cNvSpPr txBox="1">
            <a:spLocks/>
          </p:cNvSpPr>
          <p:nvPr/>
        </p:nvSpPr>
        <p:spPr bwMode="auto">
          <a:xfrm>
            <a:off x="434788" y="53340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وتغسِلني كثيراً مِن إثْمِي، ومِن خَطيئتي تطهِّرني. لأنِّي أنا عارفٌ بإثْمِي، وخَطيِّئتي أمامي في كُلِّ حين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32295116"/>
      </p:ext>
    </p:extLst>
  </p:cSld>
  <p:clrMapOvr>
    <a:masterClrMapping/>
  </p:clrMapOvr>
  <p:transition spd="slow"/>
</p:sld>
</file>

<file path=ppt/slides/slide28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304800"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( 12 : 36 ـ 43 )</a:t>
            </a:r>
          </a:p>
        </p:txBody>
      </p:sp>
      <p:sp>
        <p:nvSpPr>
          <p:cNvPr id="307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قال يسوعُ هذا ومضَى فتوارَى عَنهُم. ومع هذه الآيات الكثيرة التي صنعها أمامهُم، لم يُؤمنُوا بهِ، ليتمَّ قَوْلُ إشعياءَ النبيِّ الذي قالهُ: " ياربُّ، مَن صدَّقَ خَبرنا؟ ولمَن أعُلنت ذراعُ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46711182"/>
      </p:ext>
    </p:extLst>
  </p:cSld>
  <p:clrMapOvr>
    <a:masterClrMapping/>
  </p:clrMapOvr>
  <p:transition spd="slow"/>
</p:sld>
</file>

<file path=ppt/slides/slide28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8AA779-8F21-4EBC-BAC6-8434DB5ECF60}"/>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الربِّ؟ لهذا لم يكُونُوا ليقدرُوا أن يُؤمنُوا. لأنَّ إشعياءَ قال أيضاً: " طمس عُيونهُم، وأغلقَ قُلُوبهُم، لئلاَّ يُبصرُوا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بعُيُونِهمْ، ويفهمُوا بقُلُوبهُم، ويرجعُوا إليِّ فأشفيهُم ". قالَ إشعياءُ هذا لأنَّهُ رأى مجد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98756141"/>
      </p:ext>
    </p:extLst>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CFBC83-2D6F-44BC-A9F2-2254B312590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وتكلَّم عنهُ. ومع ذلكَ آمنَ بهِ كثيرُون مِن الرُّؤساء أيضاً،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0795611"/>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53043B-DF76-4759-8D37-242DA951A104}"/>
              </a:ext>
            </a:extLst>
          </p:cNvPr>
          <p:cNvSpPr txBox="1"/>
          <p:nvPr/>
        </p:nvSpPr>
        <p:spPr>
          <a:xfrm>
            <a:off x="0" y="4419600"/>
            <a:ext cx="9144000" cy="1938992"/>
          </a:xfrm>
          <a:prstGeom prst="rect">
            <a:avLst/>
          </a:prstGeom>
          <a:noFill/>
        </p:spPr>
        <p:txBody>
          <a:bodyPr vert="horz" rtlCol="0">
            <a:spAutoFit/>
          </a:bodyPr>
          <a:lstStyle/>
          <a:p>
            <a:pPr algn="justLow" rtl="1"/>
            <a:r>
              <a:rPr lang="ar-EG" sz="6000" b="1" dirty="0">
                <a:solidFill>
                  <a:srgbClr val="FFFFFF"/>
                </a:solidFill>
                <a:latin typeface="Times New Roman (Headings)"/>
                <a:cs typeface="+mj-cs"/>
              </a:rPr>
              <a:t>أمراضهم. أما هو فكان يعتزل في القفار ليصلي.</a:t>
            </a:r>
            <a:endParaRPr lang="en-GB" sz="6000" b="1" dirty="0">
              <a:solidFill>
                <a:srgbClr val="FFFFFF"/>
              </a:solidFill>
              <a:latin typeface="Times New Roman (Headings)"/>
              <a:cs typeface="+mj-cs"/>
            </a:endParaRPr>
          </a:p>
        </p:txBody>
      </p:sp>
    </p:spTree>
    <p:extLst>
      <p:ext uri="{BB962C8B-B14F-4D97-AF65-F5344CB8AC3E}">
        <p14:creationId xmlns:p14="http://schemas.microsoft.com/office/powerpoint/2010/main" val="1746469972"/>
      </p:ext>
    </p:extLst>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ولكنهُم لسبب الفرِّيسيِّين لم يعترفُوا بهِ، لئلاَّ يخرجُوهُم مِن المجمع، لأنَّهُم أحبُّوا مَجدَ النَّاس أكثرَ مِن مَجدِ اللَّـهِ.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96036315"/>
      </p:ext>
    </p:extLst>
  </p:cSld>
  <p:clrMapOvr>
    <a:masterClrMapping/>
  </p:clrMapOvr>
  <p:transition spd="slow"/>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0157319"/>
      </p:ext>
    </p:extLst>
  </p:cSld>
  <p:clrMapOvr>
    <a:masterClrMapping/>
  </p:clrMapOvr>
  <p:transition advClick="0" advTm="0"/>
</p:sld>
</file>

<file path=ppt/slides/slide28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7 الاربعاء</a:t>
            </a:r>
            <a:endParaRPr lang="en-US" dirty="0">
              <a:latin typeface="Times New Roman (Headings)"/>
            </a:endParaRPr>
          </a:p>
        </p:txBody>
      </p:sp>
      <p:sp>
        <p:nvSpPr>
          <p:cNvPr id="2051" name="Title 1"/>
          <p:cNvSpPr txBox="1">
            <a:spLocks/>
          </p:cNvSpPr>
          <p:nvPr/>
        </p:nvSpPr>
        <p:spPr bwMode="auto">
          <a:xfrm>
            <a:off x="4482"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( 10: 32 ـ 11: 1 ـ 13 )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شفتا الصديق تعلمان المرضي، وأفواه المنافقين  تعلم الخدائع. ميزان الغش رجس عند الرب،  والوزن الكافي مرضاته. حيثما توجد الكبرياء  فهناك الهوان، ومع المتواضعين الحكمة. دعة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817588119"/>
      </p:ext>
    </p:extLst>
  </p:cSld>
  <p:clrMapOvr>
    <a:masterClrMapping/>
  </p:clrMapOvr>
  <p:transition spd="slow"/>
</p:sld>
</file>

<file path=ppt/slides/slide28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0AFB32-3086-4AE9-BC1D-DAF511452D2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المستقيمين ترشدهم، وفساد الغادرين يدمرهم. لا  ينفع الغنى في يوم الغضب، أما البر فينجي من  الموت بر الوديع يقوم طريقه، أما المنافق فيسقط  بنفاقه. بر المستقيمين ينقذهم، أما الغادرون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27362512"/>
      </p:ext>
    </p:extLst>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فيؤخذون بفسادهم إذا مات الإنسان المنافق هلك  منه الرجاء، وأمل الأثمة يبيد. الصديق يتخلص من  الضيق، والمنافق يحل مكانه بالفم يخدع المنافق  قريبه، وبالمعرفة ينجو الصديقون. بخير الصديقين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15028653"/>
      </p:ext>
    </p:extLst>
  </p:cSld>
  <p:clrMapOvr>
    <a:masterClrMapping/>
  </p:clrMapOvr>
  <p:transition spd="slow"/>
</p:sld>
</file>

<file path=ppt/slides/slide28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10576B-D4C3-438E-BF21-F12DE270D59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تفرح المدينة، وعند هلاك الأشرار ابتهاج. ببركة  المستقيمين يعلو شأن المدينة، وبأفواه المنافقين  تنقلب. المحتقر صاحبه هو ناقص الفهم، أما ذو  الفطنة فيسكت الساعي بالوشاية يفشي السر،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38224693"/>
      </p:ext>
    </p:extLst>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05CB174-F74B-4C9A-A958-5D9BD52206F1}"/>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والأمين الروح يكتم الأمر.</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48922134"/>
      </p:ext>
    </p:extLst>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( 58: 1 ـ 11 )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أصرح بقوة. ولا تشفق ارفع صوتك مثل بوق،  أخبر شعبي بخطاياهم، وبيت يعقوب بذنوبهم  يطلبونني يوما فيوما، ويشتهون أن يعرفوا طرقي  مثل شعب يصنع العدل، ولم يترك حكم إلهه.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75616797"/>
      </p:ext>
    </p:extLst>
  </p:cSld>
  <p:clrMapOvr>
    <a:masterClrMapping/>
  </p:clrMapOvr>
  <p:transition spd="slow"/>
</p:sld>
</file>

<file path=ppt/slides/slide28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390F322-E174-4D8A-805C-CEFF1629DC5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يسألونني الآن حكما عادلا ويشتهون أن يقتربوا  إلى الله. قائلين: لماذا صمنا ولم تنظرنا، وأذللنا  أنفسنا ولم تعلم؟ لأنه في أيام صومكم تجدون  مسرتكم، وتثقلون على من هم تحت سلطانكم.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90772357"/>
      </p:ext>
    </p:extLst>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9B05DE-6037-4D80-97EB-CF2502CF03A3}"/>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وتصومون للمنازعات والمخاصمات، وتضربون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5671181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8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الذليل. لماذا تصومون لي مثل اليوم لأسمع صوتكم  بصرخ؟ لست أختار أنا هذا الصوم، ولا يوما يذل  الإنسان نفسه. ولو إنك أحنيت عنقك مثل الطوق،  وتفرش مسحا ورمادا تحتك، أتدعون هذا صوما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70727342"/>
      </p:ext>
    </p:extLst>
  </p:cSld>
  <p:clrMapOvr>
    <a:masterClrMapping/>
  </p:clrMapOvr>
  <p:transition spd="slow"/>
</p:sld>
</file>

<file path=ppt/slides/slide28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85FE0BD-F3AA-4659-9C11-4544F53E591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مقبولا، ليس هذا الصوم أنا اخترته قال الرب. لكن  حل كل ربط الظلم، فك صكوك الظلم، وأرسل  المسحوقين بمغفرة. أرسل للمنكسرين بالإطلاق،  وخزق كل مكتوب ظالم. اكسر خبزك للجائع، أدخل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00353790"/>
      </p:ext>
    </p:extLst>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86F455A-967D-4783-9AA3-0C783A71859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المساكين الذين لا مأوى لهم إلى بيتك إن رأيت  عريانا فاكسه، وقريبك لا تتغافل عنه. حينئذ ينفجر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91938222"/>
      </p:ext>
    </p:extLst>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نورك مثل الصبح، وأشفيتك تشرق سريعا، ويتقدم  عدلك قدامك، ومجد الله يجللك حينئذ تصرخ والله  يسمعك، وإذ تتكلم يقول: هأنذا. وإن نزعت عنك  الرباط والمشورة الردية وكلمة التمرد، وتعطي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38269700"/>
      </p:ext>
    </p:extLst>
  </p:cSld>
  <p:clrMapOvr>
    <a:masterClrMapping/>
  </p:clrMapOvr>
  <p:transition spd="slow"/>
</p:sld>
</file>

<file path=ppt/slides/slide28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3DA674-24A3-44F4-9F3B-385F3AE7FA8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للجائع خبزك من كل قلبك، وتشيع النفس الذليلة،  فحينئذ يشرق نورك في الظلمة، وتصير ظلمتك مثل  الظهيرة. ويكون إلهك معك كل حين، وتمتلئ كما  تشتهي نفسك في الأرض القاحلة، ويقوي عظامك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07807239"/>
      </p:ext>
    </p:extLst>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75EEC4-1D5C-45D0-8A00-A8682F22E9B2}"/>
              </a:ext>
            </a:extLst>
          </p:cNvPr>
          <p:cNvSpPr txBox="1"/>
          <p:nvPr/>
        </p:nvSpPr>
        <p:spPr>
          <a:xfrm>
            <a:off x="0" y="4381500"/>
            <a:ext cx="9144000" cy="1311128"/>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فتكون كجنة ريا وكنبع مياه لا تنقطع.</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37667389"/>
      </p:ext>
    </p:extLst>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a:t>
            </a:r>
          </a:p>
          <a:p>
            <a:pPr algn="ctr" rtl="1" eaLnBrk="1" hangingPunct="1"/>
            <a:r>
              <a:rPr lang="ar-EG" sz="4400" b="1" u="sng" dirty="0">
                <a:solidFill>
                  <a:srgbClr val="FFC000"/>
                </a:solidFill>
                <a:latin typeface="Times New Roman (Headings)"/>
                <a:cs typeface="Times New Roman" panose="02020603050405020304" pitchFamily="18" charset="0"/>
              </a:rPr>
              <a:t> ( 40: 1 ـ 41: 1 ـ 34 )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الرب أيوب من العاصفة، وقال: أشدد  حقويك وكن رجلا إني سائلك فأخبرني. ألعلك  تنقص حكمي؟ أتستذنبني لتبرر نفسك؟ ألك مثل  ذراع الله؟ أترعد بمثل صوته؟ إذا فتزين الآن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72959996"/>
      </p:ext>
    </p:extLst>
  </p:cSld>
  <p:clrMapOvr>
    <a:masterClrMapping/>
  </p:clrMapOvr>
  <p:transition spd="slow"/>
</p:sld>
</file>

<file path=ppt/slides/slide28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BBDFCF-3BDA-4756-A5AC-442EA431DF1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بالعظمة والجلال، والبس المجد والبهاء. صب  قيوض غضبك، وانظر إلى كل متعظم وأخفضه.  أنظر إلى كل متعظم وذلله، واسحق المنافقين في  مواضعهم اطمرهم في التراب جميعا، واحبس</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0465838"/>
      </p:ext>
    </p:extLst>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وجوههم في الحفرة حينئذ أمدحك أنا أيضا لأن  يمينك تخلصك. أنظر إلى بهيموت الذي صنعته معك  إنه يأكل العشب مثل البقر. ها هي قوته في متنيه،  وشدته في عضل بطنه. يرفع ذنبه كالأرز.</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38723534"/>
      </p:ext>
    </p:extLst>
  </p:cSld>
  <p:clrMapOvr>
    <a:masterClrMapping/>
  </p:clrMapOvr>
  <p:transition spd="slow"/>
</p:sld>
</file>

<file path=ppt/slides/slide28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0CD5C0-15EE-4783-9A2D-0A0AE0E0F366}"/>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وأعصاب فخذيه محبوكة. عظامه قصب من نحاس،  وغضاريفه حديد مطرق. هو أول طرق الله في  الخلق وصانعه يعمل سيفه فيه. فالجبال تخرج له  المرعى، وحوله تلعب جميع وحوش الصحراء.</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68926406"/>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en-US" dirty="0"/>
              <a:t>1</a:t>
            </a:r>
            <a:r>
              <a:rPr lang="ar-EG" dirty="0"/>
              <a:t> الجمعة</a:t>
            </a:r>
            <a:endParaRPr lang="en-US" dirty="0"/>
          </a:p>
        </p:txBody>
      </p:sp>
      <p:sp>
        <p:nvSpPr>
          <p:cNvPr id="2051" name="Title 1"/>
          <p:cNvSpPr txBox="1">
            <a:spLocks/>
          </p:cNvSpPr>
          <p:nvPr/>
        </p:nvSpPr>
        <p:spPr bwMode="auto">
          <a:xfrm>
            <a:off x="0" y="3762398"/>
            <a:ext cx="9144000" cy="603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 ( 12 : 6 – إلخ )</a:t>
            </a:r>
          </a:p>
          <a:p>
            <a:pPr marL="0" marR="0" lvl="0" indent="0" algn="ctr" defTabSz="914400" rtl="1" eaLnBrk="1" fontAlgn="base" latinLnBrk="0" hangingPunct="1">
              <a:lnSpc>
                <a:spcPct val="100000"/>
              </a:lnSpc>
              <a:spcBef>
                <a:spcPct val="0"/>
              </a:spcBef>
              <a:spcAft>
                <a:spcPct val="0"/>
              </a:spcAft>
              <a:buClrTx/>
              <a:buSzTx/>
              <a:buFontTx/>
              <a:buNone/>
              <a:tabLst/>
              <a:defRPr/>
            </a:pPr>
            <a:endParaRPr kumimoji="0" lang="ar-EG" sz="3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endParaRPr>
          </a:p>
        </p:txBody>
      </p:sp>
      <p:sp>
        <p:nvSpPr>
          <p:cNvPr id="2052" name="Content Placeholder 3"/>
          <p:cNvSpPr txBox="1">
            <a:spLocks/>
          </p:cNvSpPr>
          <p:nvPr/>
        </p:nvSpPr>
        <p:spPr bwMode="auto">
          <a:xfrm>
            <a:off x="0" y="4366208"/>
            <a:ext cx="914400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3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فلذلك إذ لنا مواهبُ مختلفة بإختلاف النعمةِ المعطاةِ لنا فمن وُهبَ النبوة فاليتنبأ بحسب مُناسبة الإيمانِ. و من وٌهبَ الخدمة فليُلازم الخدمةِ و المُعلم فللتعليم. و الواعظ ففى الوعظ و المُتصدق فبصفاء النية. </a:t>
            </a:r>
            <a:endPar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8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76D214-8F1B-4140-8188-A7B312B9F53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يربض تحت السدر في خمر القصب في المستنقع  ويخيم عليه السدر بظله. ويكتنفه صفصاف الوادي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88054620"/>
      </p:ext>
    </p:extLst>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طغى عليه النهر لا يجفل. هو مطمئن ولو اندفق  الأردن في فمه. لكن من يصطاده مواجهة ويثقب  أنفه بخزامة؟ أما لوياثان أتصطاده بشص، أم تربط  لسانه بحبل؟ أتضع في أنفه أسلة، أم تثقب فكه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825510166"/>
      </p:ext>
    </p:extLst>
  </p:cSld>
  <p:clrMapOvr>
    <a:masterClrMapping/>
  </p:clrMapOvr>
  <p:transition spd="slow"/>
</p:sld>
</file>

<file path=ppt/slides/slide28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7900B04-5C0F-47ED-9C08-9134FD5DD2E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بخزامة؟ أيكثر إليك من التضرعات، أم يخاطبك  بالإستعطاف؟ أيقطع معك عهدا فتتخذه لك عبدا  مؤبدا؟ أتلاعبه كالعصفور، وتأسره لعبة لجواريك؟  أيحفر له جماعة الصيادين حفرة، ويوزعونه على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58190284"/>
      </p:ext>
    </p:extLst>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4E60780-33B2-4DC3-A442-799EBAD6952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تجار الكنعانيين؟ أنتخن جلده بالأسنة ورأسه  بكلاليب الحوت؟ ضع يدك عليه. واذكر القتال ولا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59001985"/>
      </p:ext>
    </p:extLst>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تعد. لقد كذب أمل صياده، فإن مجرد منظره  يصرعه. ليس لأحد جرأة أن يثيره، فمن الذي يقف  أمام وجهي؟ من تقدمني بنعمة فأوفي له؟ وكل ما  تحت السماوات هو لي. إني لا أسكت عن وصف</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30470597"/>
      </p:ext>
    </p:extLst>
  </p:cSld>
  <p:clrMapOvr>
    <a:masterClrMapping/>
  </p:clrMapOvr>
  <p:transition spd="slow"/>
</p:sld>
</file>

<file path=ppt/slides/slide28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373CA1-D43C-47AD-8ABF-871DBA47B79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أعضائه، وقوتها وحسن نظامها. من يكشف طرف  لباسه، ومن يدخل بين صفي أضراسه؟ من يفتح  مصراعي وجهه؟ إن دائرة أسنانه هائلة جسمه  كصفائح المجان. كأنه مختم تحت حراشف ملززة.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20463327"/>
      </p:ext>
    </p:extLst>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D3174F-7CF3-42DA-B82E-3B2503EE66B1}"/>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تتضام بعضها إلى بعض، فلا تسلك بينها الريح كل  منها ملتصقة بالأخرى، فهي متماسكة لا تنفصل.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93890712"/>
      </p:ext>
    </p:extLst>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عطاسه يقدح النور، وعيناه كأجفان الفجر. تخرج  من فيه مشاعل. ويتطاير منه شرر النار. ومن  منخريه ينبعث دخان كأنه من قدر تغلي أو مرجل.  نفسه يضرم الجمر، ومن فيه يخرج لهيب. في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37621034"/>
      </p:ext>
    </p:extLst>
  </p:cSld>
  <p:clrMapOvr>
    <a:masterClrMapping/>
  </p:clrMapOvr>
  <p:transition spd="slow"/>
</p:sld>
</file>

<file path=ppt/slides/slide28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BC6534-03F1-411F-BB8E-EE986514645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عنقه تبيت القوة، وأمامه يعدو الهول. مطاوي  لحمه متلاصقة مسبوكة عليه لا تتزحزح. قلبه  صلب كالحجر، وقاس كالرحى السفلى عند نهوضه  يرتاع الأبطال. ومن الذعر يتحيرون. سيف راهقه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69196257"/>
      </p:ext>
    </p:extLst>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0D22D7-A699-4ED8-BC0C-CDCE315427F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يثبت، ولا الرمح ولا المزراق ولا الدرع يحسب  الحديد كالتبن، والنحاس كالعود النخر. لا يستفزه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67424144"/>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6E1791-D044-43B7-95A0-19C644F5B405}"/>
              </a:ext>
            </a:extLst>
          </p:cNvPr>
          <p:cNvSpPr txBox="1"/>
          <p:nvPr/>
        </p:nvSpPr>
        <p:spPr>
          <a:xfrm>
            <a:off x="0" y="4397584"/>
            <a:ext cx="9144000" cy="2474524"/>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3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والمُدبرُ فباجتهادٍ والراحم فبسرور. و لتكن المحبة بلا رياءٍ. كونوا كارهين الشر مُلتصقينَ بالخيرِ. وادينَ بعضَكُم بَعضاً بالمحبةِ الأخويةِ مُقدِمينَ بعضَكم بعضاً في الكرامةِ. كونوا غيرَ مُتكاسلينَ في الاجتهادِ. </a:t>
            </a:r>
            <a:endParaRPr kumimoji="0" lang="en-GB"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619268594"/>
      </p:ext>
    </p:extLst>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صاحب القوس. وحجارة المقلاع عنده كالعصافة.  يحسب المقمعة كالعصافة، ويضحك على حفيف  الحربة. من تحته شقف محدد. يضطجع على الذهب  كأنه على طين يغلي اللجة كالمرجل، والبحر مثل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13346093"/>
      </p:ext>
    </p:extLst>
  </p:cSld>
  <p:clrMapOvr>
    <a:masterClrMapping/>
  </p:clrMapOvr>
  <p:transition spd="slow"/>
</p:sld>
</file>

<file path=ppt/slides/slide28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2A8658-B61F-47CA-853C-6533A82A0B7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قدر الطيب. يخط وراءه سبيلا لامعا فيحسب الغمر  شعرا أشيب ليس له في الغبراء نظير. وقد طبع  على عدم الخوف. يسدد نظره إلى كل متعال. وهو  ملك على جميع بني الكبرياء.</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84009541"/>
      </p:ext>
    </p:extLst>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( 56 : 1 )</a:t>
            </a:r>
          </a:p>
        </p:txBody>
      </p:sp>
      <p:sp>
        <p:nvSpPr>
          <p:cNvPr id="2053" name="Content Placeholder 3"/>
          <p:cNvSpPr txBox="1">
            <a:spLocks/>
          </p:cNvSpPr>
          <p:nvPr/>
        </p:nvSpPr>
        <p:spPr bwMode="auto">
          <a:xfrm>
            <a:off x="13447" y="4724400"/>
            <a:ext cx="9144000" cy="160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4900" b="1" dirty="0">
                <a:solidFill>
                  <a:srgbClr val="FFFFFF"/>
                </a:solidFill>
                <a:latin typeface="Times New Roman (Headings)"/>
                <a:cs typeface="Times New Roman" panose="02020603050405020304" pitchFamily="18" charset="0"/>
              </a:rPr>
              <a:t>ارحمني يا الله ارحمني، فإنه عليك توكلت نفسي، وبظل جناحيك أتكل، إلى أن يعبر الإثم.</a:t>
            </a:r>
          </a:p>
        </p:txBody>
      </p:sp>
    </p:spTree>
    <p:extLst>
      <p:ext uri="{BB962C8B-B14F-4D97-AF65-F5344CB8AC3E}">
        <p14:creationId xmlns:p14="http://schemas.microsoft.com/office/powerpoint/2010/main" val="878865274"/>
      </p:ext>
    </p:extLst>
  </p:cSld>
  <p:clrMapOvr>
    <a:masterClrMapping/>
  </p:clrMapOvr>
  <p:transition spd="slow"/>
</p:sld>
</file>

<file path=ppt/slides/slide28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( 14 : 28 ـ 35 )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فإنه من منكم يريد أن يبني برجا أفلا يجلس أولا  ويحسب النفقة، وهل عنده ما يكمله؟ لئلا يضع  الأساس ولا يقدر أن يكمله، فيبتدئ جميع الناظرين  يهزأون به، قائلين: إن هذا الرجل ابتدأ يبني ولم</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84496973"/>
      </p:ext>
    </p:extLst>
  </p:cSld>
  <p:clrMapOvr>
    <a:masterClrMapping/>
  </p:clrMapOvr>
  <p:transition spd="slow"/>
</p:sld>
</file>

<file path=ppt/slides/slide28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8D7095-EB99-4D17-A87B-30C4CEEDB44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يقدر أن يكمله. أو أي ملك يمضي إلى محاربة ملك  آخر، أفلا يجلس أولا ويتشاور: هل يقدر أن يلاقي  بعشرة آلاف الذي يأتي عليه بعشرين ألفا؟ وإلا فما  دام بعيدا عنه، يرسل شفاعة طالبا سلما فهكذا كل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08730693"/>
      </p:ext>
    </p:extLst>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4CEDEE-93E3-4A96-B33D-19C533FF067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واحد منكم إن لم يترك جميع أمواله، فلا يقدر أن  يصير لي تلميذا. الملح جيد. فإن فسد الملح، فبماذا  يملح؟ فلا لأرض يصلح ولا لمزبلة، بل يلقى  خارجا. من له أذنان للسمع، فليسمع.</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661211750"/>
      </p:ext>
    </p:extLst>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3934793"/>
      </p:ext>
    </p:extLst>
  </p:cSld>
  <p:clrMapOvr>
    <a:masterClrMapping/>
  </p:clrMapOvr>
  <p:transition advClick="0" advTm="0"/>
</p:sld>
</file>

<file path=ppt/slides/slide28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7</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( 10 : 4 ـ 13 )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إنما غاية النَّامُوس هي: المسيحُ للبرِّ لكُلِّ مَن يؤمِنُ. لأنَّ موسَى كتب عن البرِّ الذي بالنَّامُوس: " بأنَّ الإنسان الذي يفعلُها سَيحيا بها ". أمَّا البرُّ الذي مِن الإيمان فيقُولُ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19194153"/>
      </p:ext>
    </p:extLst>
  </p:cSld>
  <p:clrMapOvr>
    <a:masterClrMapping/>
  </p:clrMapOvr>
  <p:transition spd="slow"/>
</p:sld>
</file>

<file path=ppt/slides/slide28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F67F418-46D4-425A-863F-E997021C7BE7}"/>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هكذا: " لا تقُل في قَلبكَ: مَن يَصعدُ إلى السَّماء؟ " أي ليُنزِل المسيح، أو " مَن يَهبطُ إلى الهاويةِ؟ " أي ليُصعِد المسيح مِن بين الأموَات لكن ماذا يقُولُ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74488561"/>
      </p:ext>
    </p:extLst>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4A74D7-3B6B-4D13-998C-526E4B3F381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الكتاب؟ " إنَّ الكلِمة قريبةٌ مِنكَ، هي في فيكَ وفي قلبكَ " يعني كلمةُ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01729655"/>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681A9C-6F0C-4A89-994E-0162A0D21B07}"/>
              </a:ext>
            </a:extLst>
          </p:cNvPr>
          <p:cNvSpPr txBox="1"/>
          <p:nvPr/>
        </p:nvSpPr>
        <p:spPr>
          <a:xfrm>
            <a:off x="0" y="4343400"/>
            <a:ext cx="9144000" cy="3170099"/>
          </a:xfrm>
          <a:prstGeom prst="rect">
            <a:avLst/>
          </a:prstGeom>
          <a:noFill/>
        </p:spPr>
        <p:txBody>
          <a:bodyPr vert="horz" rtlCol="0">
            <a:spAutoFit/>
          </a:bodyPr>
          <a:lstStyle/>
          <a:p>
            <a:pPr marL="0" marR="0" lvl="0" indent="0" algn="justLow" defTabSz="914400" rtl="1"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حارينَ في الروحِ. عَابدينَ الربَّ. فرحينَ في الرجاءِ. صابرينَ في الضيقِ. مُواظبينَ على الصلاةِ. مُشتركينَ في احتياجاتِ القديسينَ. عاكفينَ على ضيافةِ الغرباءِ. بَاركوا على الذينَ يَضطهدونكم. باركوا و لا تلعنوا.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622541129"/>
      </p:ext>
    </p:extLst>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الإيمان التي نُبشر نحن بها. لأنَّكَ إن اعترفتَ بفمِكَ بالربِّ يسوعَ، وآمنتَ بقلبكَ أنَّ اللَّهَ قد أقامهُ مِن بين الأموات، تخلص. لأنَّهُ بالقلب يُؤمَن الإنسان بهِ للبرِّ، وبالفَم يُعتَرف بهِ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87066205"/>
      </p:ext>
    </p:extLst>
  </p:cSld>
  <p:clrMapOvr>
    <a:masterClrMapping/>
  </p:clrMapOvr>
  <p:transition spd="slow"/>
</p:sld>
</file>

<file path=ppt/slides/slide28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F01218-31F3-4D65-B0FD-6A96BFCA8122}"/>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للخَلاص. لأنَّ الكتابَ يقُولُ: " إنَّ كُلُّ مَن يُؤمِن بهِ لا يُخزى ". لأنَّهُ لا فرقَ بين اليهُوديِّ واليُونانيِّ، إذ للجميع ربٌّ واحدٌ، غنيٌّ لكُل مَن يدعُوه. لأنَّ مَن يدعُو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37741970"/>
      </p:ext>
    </p:extLst>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E8EBF31-6CA6-4CC2-9297-C54424A3ADCE}"/>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بِاسم الربِّ يخلُص.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756362"/>
      </p:ext>
    </p:extLst>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13 ـ 21 )</a:t>
            </a:r>
          </a:p>
        </p:txBody>
      </p:sp>
      <p:sp>
        <p:nvSpPr>
          <p:cNvPr id="5123"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يَقُلْ أحدٌ إذا جُرِّبَ: " أن اللَّه قد جربني "، لأنَّ اللَّهَ غيرُ مُجرَّبٍ بالشُّرُور، وهُو لا يُجرِّبُ أحداً. بل كُلَّ واحدٍ يُجرَّبُ مِن شهوتهِ الخاصة إذا انجذبَ وانخدعَ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171431"/>
      </p:ext>
    </p:extLst>
  </p:cSld>
  <p:clrMapOvr>
    <a:masterClrMapping/>
  </p:clrMapOvr>
  <p:transition spd="slow"/>
</p:sld>
</file>

<file path=ppt/slides/slide28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21CC6A9-7644-42B3-976D-602DA5A9B18B}"/>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بها. ثُمَّ إن الشَّهوَةُ إذا حَبلتْ تلدُ الخطيَّةُ، والخطيَّةُ إذا تمتْ تُنتجُ الموت. لا تضلُّوا يا إخوتي الأحبَّاء. إنَّ كُل عطيَّةٍ صالحةٍ وكُلُّ مَوهبةٍ كاملةٍ هي مِن فوقُ، نازلةٌ مِن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00245208"/>
      </p:ext>
    </p:extLst>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B7506D-AAC1-471C-8C22-FC2A963D48D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عندِ أبي الأنوار، الذي ليسَ عِندهُ تغييرٌ ولا شبه ظِلُّ يزول. هو شاء فَولدَنا بكلمةِ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9352161"/>
      </p:ext>
    </p:extLst>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لنكُون باكُورةً مِن خلائقهِ. إذاً اعلمُوا يا إخوتي الأحبَّاء، ليكُن كُلُّ إنسانٍ سريعاً إلى الاستِماع، بطيئاً عن التَّكلُّم، وبطيئاً عن الغضَب، فإن غضب الإنسان لا يعملُ برَّ اللَّهِ. لذلكَ اطرحُوا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88031883"/>
      </p:ext>
    </p:extLst>
  </p:cSld>
  <p:clrMapOvr>
    <a:masterClrMapping/>
  </p:clrMapOvr>
  <p:transition spd="slow"/>
</p:sld>
</file>

<file path=ppt/slides/slide28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B06B69-E466-4844-B605-941412B7DFB3}"/>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 نجاسةٍ وكثرةَ شرٍّ، واقبلُوا بوداعةٍ الكلمةَ المغرُوسةَ ( فيكُم ) القادرةَ أن تُخلِّصَ نُفُوسكُمْ.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44949817"/>
      </p:ext>
    </p:extLst>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( 19 : 23 ـ 26 )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وحدثَ في ذلكَ الزمان شغبٌ ليسَ بقليلٍ بسبب هذا الطَّريق، لأنَّ إنساناً صائغاً اسمُهُ ديمتريُوسُ، صانعُ هَياكِل فضَّةٍ لأرطاميسَ، كانَ يُكسِّبُ الصُّنَّاعَ كسباً ليسَ بقليلٍ. فجمعهُم مع الفعلةَ في مِثل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80173290"/>
      </p:ext>
    </p:extLst>
  </p:cSld>
  <p:clrMapOvr>
    <a:masterClrMapping/>
  </p:clrMapOvr>
  <p:transition spd="slow"/>
</p:sld>
</file>

<file path=ppt/slides/slide28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29C04E2-C8E0-4B85-AB08-93679A9A6EC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ذلكَ العمَل وقالَ: " أيُّها الرِّجالُ أنتُم تعلمُونَ أنَّ يسارنا إنَّما هو مِن هذه الصِّناعةِ. وتنظُرُونَ وتسمعُونَ أنَّهُ ليسَ مِن أفسُس فَقَطْ، بَلْ مِنْ جميع أسيَّا، استَمَالَ وأزاغَ بولسُ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46632700"/>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5F73F38-53B2-4E6E-9FA4-70F42DEA2A2E}"/>
              </a:ext>
            </a:extLst>
          </p:cNvPr>
          <p:cNvSpPr txBox="1"/>
          <p:nvPr/>
        </p:nvSpPr>
        <p:spPr>
          <a:xfrm>
            <a:off x="0" y="4357243"/>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فرحاً مع الفرحينَ و بُكاءً معَ الباكينَ. مُهتمينَ بعضَكم لبعضٍ اهتماماً واحداً. غيرَ مُفكرينَ بالأمورِ العاليةِ بلْ مُنقادينَ إلى المُتضعينَ. لا تكونوا حُكماءَ عندَ أنفسِكم. لا تجازوا أحداً عن شرٍ بشرٍ </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423081681"/>
      </p:ext>
    </p:extLst>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C48934B-82EA-4872-9B53-0E767A544A67}"/>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هذا ) جَمعاً كثيراً قائلاً: إنَّ التي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33268818"/>
      </p:ext>
    </p:extLst>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6088559"/>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تُصنعُ بالأيادي ليست آلهةً.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78852954"/>
      </p:ext>
    </p:extLst>
  </p:cSld>
  <p:clrMapOvr>
    <a:masterClrMapping/>
  </p:clrMapOvr>
  <p:transition spd="slow"/>
</p:sld>
</file>

<file path=ppt/slides/slide2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0856"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( 50 : 1 ، 2 )</a:t>
            </a:r>
          </a:p>
        </p:txBody>
      </p:sp>
      <p:sp>
        <p:nvSpPr>
          <p:cNvPr id="2053" name="Content Placeholder 3"/>
          <p:cNvSpPr txBox="1">
            <a:spLocks/>
          </p:cNvSpPr>
          <p:nvPr/>
        </p:nvSpPr>
        <p:spPr bwMode="auto">
          <a:xfrm>
            <a:off x="413544" y="5334000"/>
            <a:ext cx="83058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وتغسِلني كثيراً مِن إثْمِي، ومِنْ خَطيئتي تطهِّرني. لأنِّي أنا عارفٌ بإثْمِي، وخَطيئتي أمامي في كُلِّ حينٍ.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13688200"/>
      </p:ext>
    </p:extLst>
  </p:cSld>
  <p:clrMapOvr>
    <a:masterClrMapping/>
  </p:clrMapOvr>
  <p:transition spd="slow"/>
</p:sld>
</file>

<file path=ppt/slides/slide2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304800"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( 6 : 35 ـ 45 )</a:t>
            </a:r>
          </a:p>
        </p:txBody>
      </p:sp>
      <p:sp>
        <p:nvSpPr>
          <p:cNvPr id="3076" name="Content Placeholder 3"/>
          <p:cNvSpPr txBox="1">
            <a:spLocks/>
          </p:cNvSpPr>
          <p:nvPr/>
        </p:nvSpPr>
        <p:spPr bwMode="auto">
          <a:xfrm>
            <a:off x="8965"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لهُم يسوعُ: " أنا هُو خُبزُ الحَياةِ. مَنْ يُقبلْ إليَّ فلن يَجُوعُ، ومَنْ يُؤمنُ بي فلن يَعطشُ إلى الأبدِ. ولكِن قُلتُ لَكُم وقد رأيتُمُونِي، ولستُم تؤمنُون. كُلُّ مَن أعطانيه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49773721"/>
      </p:ext>
    </p:extLst>
  </p:cSld>
  <p:clrMapOvr>
    <a:masterClrMapping/>
  </p:clrMapOvr>
  <p:transition spd="slow"/>
</p:sld>
</file>

<file path=ppt/slides/slide2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8FF25D-1B0F-4ABE-9A09-A116BE9A44F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أبي فإليَّ يُقبِلُ، ومَن يُقبِلْ إليَّ فلا أُخرجه خارجاً. لأنِّي نَزَلـتُ مِـنَ السَّماءِ، لا لأعمل مَشيئَتِي، بل مَشيئة الذي أرسَلَنِي. وهـذه هى مَشيئة الذي أرسَلَنِي: أنَّ كُلَّ مَن أعطَانِي لا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60400833"/>
      </p:ext>
    </p:extLst>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75442A9-7C09-4DF0-8C72-E677D41C4422}"/>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أُهلِكُ أحدٌ مِنهُم، بل أُقِيمُهُ في اليوم الأخير. لأنَّ هذه هيَ مَشيئة أبي: أنَّ كُلَّ مَنْ يَرى الابنَ ويُؤمِنُ بهِ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64473829"/>
      </p:ext>
    </p:extLst>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تكونُ لهُ حياةٌ أبديَّةٌ، وأنا أُقِيمُهُ في اليومِ الأخيرِ ". فكانَ اليهُودُ يتذمَّرونَ عليهِ لأنَّهُ قالَ: " أنا هُو الخُبزُ الذي نَزلَ مِنَ السَّماءِ ". ويقُولُون: " أليسَ هذا هُو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90647830"/>
      </p:ext>
    </p:extLst>
  </p:cSld>
  <p:clrMapOvr>
    <a:masterClrMapping/>
  </p:clrMapOvr>
  <p:transition spd="slow"/>
</p:sld>
</file>

<file path=ppt/slides/slide2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9FB3C3-06FE-488B-8FC6-7A035D7B3B6F}"/>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يَسوعُ بن يُوسُفَ، الذي نَحنُ عارِفُونَ بأبيهِ وأُمِّهِ؟ فكيفَ يقُولُ الآن: إنِّي نَزلتُ مِنَ السَّماءِ؟ " أجابَ يَسوعُ وقالَ لهُم: " لا تَتَذمَّرُوا بعضكُم مع بعض. لا يستطيعُ أحدٌ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76761783"/>
      </p:ext>
    </p:extLst>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57267C1-AA60-4AD5-BB6A-854CF7C5121E}"/>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يُقبل إليَّ إنْ لم يَجْتَذبهُ إليَّ الآبُ  الذي أرسَلَنِي، وأنا أُقِيمُهُ في اليومِ الأخيرِ. مَكتوبٌ في الأنبياءِ: إنهُم يكُونُون جميعهُم مُتَعَلِّمِينَ مِنَ اللَّهِ. فَكُلُّ مَنْ سَمِعَ مِن أبي وعرف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44701953"/>
      </p:ext>
    </p:extLst>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48892D-E0A2-4327-BD18-8AA8D39A13E9}"/>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يُقبل إليَّ.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80185364"/>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A7211C-90F9-4471-8604-83AA9D8FBFFB}"/>
              </a:ext>
            </a:extLst>
          </p:cNvPr>
          <p:cNvSpPr txBox="1"/>
          <p:nvPr/>
        </p:nvSpPr>
        <p:spPr>
          <a:xfrm>
            <a:off x="0" y="4384137"/>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اعتنوا بالصالحاتِ " لا أمام الله فقط " بل قدامَ جميعِ الناسِ أيضاً. إنْ أمكن فسالموا جميعَ الناسِ</a:t>
            </a:r>
            <a:r>
              <a:rPr lang="ar-EG" sz="4400" b="1">
                <a:solidFill>
                  <a:srgbClr val="FFFFFF"/>
                </a:solidFill>
                <a:latin typeface="Times New Roman" panose="02020603050405020304" pitchFamily="18" charset="0"/>
                <a:cs typeface="+mj-cs"/>
              </a:rPr>
              <a:t>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قدرَ ما تستطيعونَ. لا تنتقموا لأنفسِكم أيُها الأحباءُ. أعطوا مَوضعاً للغضبِ لأنهُ قد كُتبَ ليَّ الانتقامُ أنا </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190372636"/>
      </p:ext>
    </p:extLst>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3048057"/>
      </p:ext>
    </p:extLst>
  </p:cSld>
  <p:clrMapOvr>
    <a:masterClrMapping/>
  </p:clrMapOvr>
  <p:transition advClick="0" advTm="0"/>
</p:sld>
</file>

<file path=ppt/slides/slide28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7 الخميس</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( 11: 13 ـ 26 )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الساعي بالنميمة يفشي السر، والأمين الروح يكتم  الأمر بعدم التدبير يسقط الشعب، أما الخلاص  فبكثرة المشيرين ضررا يضر من يضمن غريبا،  ومن كره الصافقين إطمأن المرأة ذات النعمة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40612305"/>
      </p:ext>
    </p:extLst>
  </p:cSld>
  <p:clrMapOvr>
    <a:masterClrMapping/>
  </p:clrMapOvr>
  <p:transition spd="slow"/>
</p:sld>
</file>

<file path=ppt/slides/slide28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DC53EF-B2F4-4D9D-B9C2-EDD1F06F789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تحصل على الكرامة، وذوو القوة يحصلون على  الغنى. الرجل الرحيم يحسن إلى نفسه، وذو  القساوة يسيء إلى جسده. المنافق يصنع عملا  يخونه، وزارع البر له ثواب أمين. كما أن البر</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273007506"/>
      </p:ext>
    </p:extLst>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CBF39C-8910-4081-B2CC-24DCE482E80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يؤول إلى الحياة كذلك من يتبع الشر فإلى موته. كراهة الرب ملتوو القلب، ورضاه مستقيمو  الطريق. من يلقي يدا على يد ظلما، لا يفلت من  العقاب. ومن يزرع عدلا يأخذ أجرا صالحا خزامة</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372270683"/>
      </p:ext>
    </p:extLst>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ذهب في أنف خنزيرة المرأة الجميلة العديمة العقل. كل شهوات الأبرار صالحة هي، أما رجاء المنافقين فهو هلاك. رب مبدد يزداد أكثر، وممسك فوق الاقتصاد لا تكون عاقبته إلا الفاقة. النفس التي</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71564549"/>
      </p:ext>
    </p:extLst>
  </p:cSld>
  <p:clrMapOvr>
    <a:masterClrMapping/>
  </p:clrMapOvr>
  <p:transition spd="slow"/>
</p:sld>
</file>

<file path=ppt/slides/slide28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6B7D86-291C-4369-B1AE-3651E12BEB0E}"/>
              </a:ext>
            </a:extLst>
          </p:cNvPr>
          <p:cNvSpPr txBox="1"/>
          <p:nvPr/>
        </p:nvSpPr>
        <p:spPr>
          <a:xfrm>
            <a:off x="0" y="4308536"/>
            <a:ext cx="9144000" cy="2585323"/>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تبارك تسمن، والمروي هو أيضا يروى الذي يحتكر الحنطة يلعنه الشعب، والبركة على رأس البائع.</a:t>
            </a:r>
          </a:p>
        </p:txBody>
      </p:sp>
    </p:spTree>
    <p:extLst>
      <p:ext uri="{BB962C8B-B14F-4D97-AF65-F5344CB8AC3E}">
        <p14:creationId xmlns:p14="http://schemas.microsoft.com/office/powerpoint/2010/main" val="2564044690"/>
      </p:ext>
    </p:extLst>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( 65: 8 ـ 16 )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هكذا قال الرب: كما يوجد النبيذ في عنقود، فيقول  قائل: لا تتلفه فإن فيه بركة. كذلك أصنع لأجل  عبيدي لئلا أتلف الجميع وسأخرج من يعقوب نسلا  ومن يهوذا وارثا لجبالي، فيرثها مختاري، وعبيدي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181771"/>
      </p:ext>
    </p:extLst>
  </p:cSld>
  <p:clrMapOvr>
    <a:masterClrMapping/>
  </p:clrMapOvr>
  <p:transition spd="slow"/>
</p:sld>
</file>

<file path=ppt/slides/slide28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165AC50-088E-43E9-8ABD-716B2CAFF77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يسكنون هناك. ويكون الشارون مأوى غنم، ووادي عكور مربض بقر، لشعبي الذين التمسوني. وأنتم الذين تركوا الرب ونسوا جبل قدسي، الذين يهيئون المائدة لجد، ويعدون الممزوج لمناة، فإني أعينكم</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13657101"/>
      </p:ext>
    </p:extLst>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29A786-D8FE-40B4-97BB-311E13EE97F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للسيف، وتجثون جميعكم للذبح، لأني دعوت ولم تجيبوا، تكلمت ولم تسمعوا، بل صنعتم الشر في  عيني، واخترتم ما لم أسر به. لذلك هكذا قال السيد  الرب: هوذا عبيدي يأكلون وأنتم تجوعون.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15355281"/>
      </p:ext>
    </p:extLst>
  </p:cSld>
  <p:clrMapOvr>
    <a:masterClrMapping/>
  </p:clrMapOvr>
</p:sld>
</file>

<file path=ppt/slides/slide28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43400"/>
            <a:ext cx="914400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4000" b="1" dirty="0">
                <a:solidFill>
                  <a:srgbClr val="FFFFFF"/>
                </a:solidFill>
                <a:latin typeface="Times New Roman (Headings)"/>
                <a:cs typeface="+mj-cs"/>
              </a:rPr>
              <a:t>هوذا عبيدي يشربون وأنتم تعطشون. هوذا عبيدي يفرحون وأنتم تحزنون، هوذا عبيدي يترنمون من طيب القلب وأنتم تصرخون من كآبة القلب، ومن انكسار الروح تولولون. وتخلفون اسمكم لعنة لمختاري.</a:t>
            </a:r>
            <a:br>
              <a:rPr lang="ar-EG" sz="4000" b="1" dirty="0">
                <a:solidFill>
                  <a:srgbClr val="FFFFFF"/>
                </a:solidFill>
                <a:latin typeface="Times New Roman (Headings)"/>
                <a:cs typeface="+mj-cs"/>
              </a:rPr>
            </a:br>
            <a:endParaRPr lang="ar-EG" sz="4000" b="1" dirty="0">
              <a:solidFill>
                <a:srgbClr val="FFFFFF"/>
              </a:solidFill>
              <a:latin typeface="Times New Roman (Headings)"/>
              <a:cs typeface="+mj-cs"/>
            </a:endParaRPr>
          </a:p>
        </p:txBody>
      </p:sp>
    </p:spTree>
    <p:extLst>
      <p:ext uri="{BB962C8B-B14F-4D97-AF65-F5344CB8AC3E}">
        <p14:creationId xmlns:p14="http://schemas.microsoft.com/office/powerpoint/2010/main" val="142963548"/>
      </p:ext>
    </p:extLst>
  </p:cSld>
  <p:clrMapOvr>
    <a:masterClrMapping/>
  </p:clrMapOvr>
  <p:transition spd="slow"/>
</p:sld>
</file>

<file path=ppt/slides/slide2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594412"/>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أجازي يقولُ الربُ. فإنْ جاعَ عَدوكَ فأطعمهُ و إنْ عطشَ فاسقهِ. فإنك إنْ فعلت هذا تجمع جمرَ نارٍ على هامتِه. لا يَغلبنك الشرُ بلْ اغلبْ الشرَ بالخيرِ</a:t>
            </a:r>
            <a:r>
              <a:rPr lang="ar-EG" sz="4400" b="1">
                <a:solidFill>
                  <a:srgbClr val="FFFFFF"/>
                </a:solidFill>
                <a:latin typeface="Times New Roman" panose="02020603050405020304" pitchFamily="18" charset="0"/>
                <a:cs typeface="+mj-cs"/>
              </a:rPr>
              <a:t>.</a:t>
            </a:r>
            <a:br>
              <a:rPr lang="ar-EG" sz="4400" b="1">
                <a:solidFill>
                  <a:srgbClr val="FFFFFF"/>
                </a:solidFill>
                <a:latin typeface="Times New Roman" panose="02020603050405020304" pitchFamily="18" charset="0"/>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8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B09EB15-9D23-4DCE-A481-516680538C6B}"/>
              </a:ext>
            </a:extLst>
          </p:cNvPr>
          <p:cNvSpPr txBox="1"/>
          <p:nvPr/>
        </p:nvSpPr>
        <p:spPr>
          <a:xfrm>
            <a:off x="0" y="4259230"/>
            <a:ext cx="9144000" cy="2585323"/>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ويقتلك السيد الرب ويدعو عبيده باسم آخر فالذي يتبارك على الأرض يتبارك بإله الحق.</a:t>
            </a:r>
          </a:p>
        </p:txBody>
      </p:sp>
    </p:spTree>
    <p:extLst>
      <p:ext uri="{BB962C8B-B14F-4D97-AF65-F5344CB8AC3E}">
        <p14:creationId xmlns:p14="http://schemas.microsoft.com/office/powerpoint/2010/main" val="177746140"/>
      </p:ext>
    </p:extLst>
  </p:cSld>
  <p:clrMapOvr>
    <a:masterClrMapping/>
  </p:clrMapOvr>
</p:sld>
</file>

<file path=ppt/slides/slide28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31376" y="35814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( 42: 1 ـ 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الرب وقال: " قد علمت أنك قادر على  كل أمر، فلا يتعذر عليك مراد. من ذا الذي يلبس  المشورة في غير علم؟ إني قد نطقت بما لا أدرك،  بمعجزات تفوقني ولا أعلمها إسمع فأتكلم أسألك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594904844"/>
      </p:ext>
    </p:extLst>
  </p:cSld>
  <p:clrMapOvr>
    <a:masterClrMapping/>
  </p:clrMapOvr>
  <p:transition spd="slow"/>
</p:sld>
</file>

<file path=ppt/slides/slide28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7AFA72-4052-4C67-977D-D455FD01244F}"/>
              </a:ext>
            </a:extLst>
          </p:cNvPr>
          <p:cNvSpPr txBox="1"/>
          <p:nvPr/>
        </p:nvSpPr>
        <p:spPr>
          <a:xfrm>
            <a:off x="0" y="4381500"/>
            <a:ext cx="9144000" cy="2123658"/>
          </a:xfrm>
          <a:prstGeom prst="rect">
            <a:avLst/>
          </a:prstGeom>
          <a:noFill/>
        </p:spPr>
        <p:txBody>
          <a:bodyPr vert="horz" rtlCol="0">
            <a:spAutoFit/>
          </a:bodyPr>
          <a:lstStyle/>
          <a:p>
            <a:pPr algn="justLow" rtl="1"/>
            <a:r>
              <a:rPr lang="ar-EG" sz="4400" b="1" dirty="0">
                <a:solidFill>
                  <a:srgbClr val="FFFFFF"/>
                </a:solidFill>
                <a:latin typeface="Times New Roman (Headings)"/>
                <a:cs typeface="+mj-cs"/>
              </a:rPr>
              <a:t>فأخبرني. كنت قد سمعتك سمع الأذن، أما الآن  فعيني قد رأتك. فلذلك أنكر مقالتي. وأندم في التراب  والرماد.</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243692889"/>
      </p:ext>
    </p:extLst>
  </p:cSld>
  <p:clrMapOvr>
    <a:masterClrMapping/>
  </p:clrMapOvr>
</p:sld>
</file>

<file path=ppt/slides/slide28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( 62 : 1 )</a:t>
            </a:r>
          </a:p>
        </p:txBody>
      </p:sp>
      <p:sp>
        <p:nvSpPr>
          <p:cNvPr id="2053" name="Content Placeholder 3"/>
          <p:cNvSpPr txBox="1">
            <a:spLocks/>
          </p:cNvSpPr>
          <p:nvPr/>
        </p:nvSpPr>
        <p:spPr bwMode="auto">
          <a:xfrm>
            <a:off x="0" y="4348877"/>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يا الله إلهي إليك أبكر؛ لأن نفسي عطشت إليك، لكي يزهر لك جسدي في أرض مقفرة، وموضع غير مسلوك.</a:t>
            </a:r>
          </a:p>
        </p:txBody>
      </p:sp>
    </p:spTree>
    <p:extLst>
      <p:ext uri="{BB962C8B-B14F-4D97-AF65-F5344CB8AC3E}">
        <p14:creationId xmlns:p14="http://schemas.microsoft.com/office/powerpoint/2010/main" val="2711573751"/>
      </p:ext>
    </p:extLst>
  </p:cSld>
  <p:clrMapOvr>
    <a:masterClrMapping/>
  </p:clrMapOvr>
  <p:transition spd="slow"/>
</p:sld>
</file>

<file path=ppt/slides/slide28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متى ( 20 : 20 ـ 28 )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حينئذ جاءت إليه أم ابني زبدي مع ابنيها، وسجدت  له وسألته شيئا. أما هو فقال لها: " ماذا تريدين؟  " قالت له: " قل أن يجلس ابناي الاثنان، أحدهما  عن يمينك والآخر عن يسارك في ملكوتك " فأجاب</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56596816"/>
      </p:ext>
    </p:extLst>
  </p:cSld>
  <p:clrMapOvr>
    <a:masterClrMapping/>
  </p:clrMapOvr>
  <p:transition spd="slow"/>
</p:sld>
</file>

<file path=ppt/slides/slide28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B660111-A3F5-4FB0-A858-CAD61ACFF19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يسوع وقال: " إنكما لستما تعلمان ما تطلبان.  أتقدران أن تشربا الكأس التي أنا مؤمع أن أشربها،  وبالصبغة التي سأصطبغ بها تصطبغان؟" فقالا له:  " إننا لقادران ". فقال لهما يسوع: " أما الكأس</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596905338"/>
      </p:ext>
    </p:extLst>
  </p:cSld>
  <p:clrMapOvr>
    <a:masterClrMapping/>
  </p:clrMapOvr>
</p:sld>
</file>

<file path=ppt/slides/slide28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9CAE6A3-5DC0-45F9-8438-3B36A868944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فتشربانها، وبالصبغة التي أصطبغ بها أنا  تصطبغان. وأما الجلوس عن يميني وعن يساري  فليس لي أن أعطيه إلا للذين أعد لهم من قبل أبي  الذي في السماوات ". فلما سمع التلاميذ العشرة</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859160850"/>
      </p:ext>
    </p:extLst>
  </p:cSld>
  <p:clrMapOvr>
    <a:masterClrMapping/>
  </p:clrMapOvr>
</p:sld>
</file>

<file path=ppt/slides/slide28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1703537-AC46-45B9-B484-A75786CB28A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تقمقموا من أجل الأخوين. فدعاهم يسوع وقال لهم:  " أما علمتم أن رؤساء الأمم يسودونها،  وعظماءها يتسلطون عليها. وأما أنتم فلا يكن فيكم  هكذا ولكن من أراد أن يكون فيكم عظيما فليكن لكم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801973357"/>
      </p:ext>
    </p:extLst>
  </p:cSld>
  <p:clrMapOvr>
    <a:masterClrMapping/>
  </p:clrMapOvr>
</p:sld>
</file>

<file path=ppt/slides/slide28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006369D-4856-4A57-9CA4-5624078EC98B}"/>
              </a:ext>
            </a:extLst>
          </p:cNvPr>
          <p:cNvSpPr txBox="1"/>
          <p:nvPr/>
        </p:nvSpPr>
        <p:spPr>
          <a:xfrm>
            <a:off x="0" y="4381500"/>
            <a:ext cx="9144000" cy="3170099"/>
          </a:xfrm>
          <a:prstGeom prst="rect">
            <a:avLst/>
          </a:prstGeom>
          <a:noFill/>
        </p:spPr>
        <p:txBody>
          <a:bodyPr vert="horz" rtlCol="0">
            <a:spAutoFit/>
          </a:bodyPr>
          <a:lstStyle/>
          <a:p>
            <a:pPr algn="justLow" rtl="1"/>
            <a:r>
              <a:rPr lang="ar-EG" sz="5000" b="1" dirty="0">
                <a:solidFill>
                  <a:srgbClr val="FFFFFF"/>
                </a:solidFill>
                <a:latin typeface="Times New Roman (Headings)"/>
                <a:cs typeface="+mj-cs"/>
              </a:rPr>
              <a:t>خادما، ومن يريد أن يكون فيكم أولا فليكن لكم عبدا، كما أن ابن الإنسان لم يأت ليخدم بل ليخدم، ويبذل نفسه فداء عن كثيرين ".</a:t>
            </a:r>
            <a:br>
              <a:rPr lang="ar-EG" sz="5000" b="1" dirty="0">
                <a:solidFill>
                  <a:srgbClr val="FFFFFF"/>
                </a:solidFill>
                <a:latin typeface="Times New Roman (Headings)"/>
                <a:cs typeface="+mj-cs"/>
              </a:rPr>
            </a:br>
            <a:endParaRPr lang="en-GB" sz="5000" b="1" dirty="0">
              <a:solidFill>
                <a:srgbClr val="FFFFFF"/>
              </a:solidFill>
              <a:latin typeface="Times New Roman (Headings)"/>
              <a:cs typeface="+mj-cs"/>
            </a:endParaRPr>
          </a:p>
        </p:txBody>
      </p:sp>
    </p:spTree>
    <p:extLst>
      <p:ext uri="{BB962C8B-B14F-4D97-AF65-F5344CB8AC3E}">
        <p14:creationId xmlns:p14="http://schemas.microsoft.com/office/powerpoint/2010/main" val="3207966102"/>
      </p:ext>
    </p:extLst>
  </p:cSld>
  <p:clrMapOvr>
    <a:masterClrMapping/>
  </p:clrMapOvr>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630093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2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3697942"/>
            <a:ext cx="9144000" cy="6454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0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يوحنا الثالثة (1:1 – إلخ)</a:t>
            </a:r>
          </a:p>
        </p:txBody>
      </p:sp>
      <p:sp>
        <p:nvSpPr>
          <p:cNvPr id="5123" name="Content Placeholder 3"/>
          <p:cNvSpPr txBox="1">
            <a:spLocks/>
          </p:cNvSpPr>
          <p:nvPr/>
        </p:nvSpPr>
        <p:spPr bwMode="auto">
          <a:xfrm>
            <a:off x="0" y="4343400"/>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2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مِن الشيخِ إلى غايوس الحبيبِ الذي أنا أحبُه بالحقِّ أيُها الحبيبُ إني أصلي لأجلِ كل شيءٍ لتستقيم طرقك و تعافىَ. كما أن نفسِكَ مُوفقة. فقد فرحتُ جداً لما قدُم الاخوة و شهدوا بصدقِكَ كما أنتَ سالكٌ في الحقِّ.</a:t>
            </a:r>
            <a:br>
              <a:rPr kumimoji="0" lang="en-US" sz="42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r>
              <a:rPr kumimoji="0" lang="ar-EG" sz="42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 </a:t>
            </a:r>
            <a:endPar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8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7</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الثانية إلى أهل كورنثوس ( 4 : 5 ـ 18 )</a:t>
            </a:r>
          </a:p>
        </p:txBody>
      </p:sp>
      <p:sp>
        <p:nvSpPr>
          <p:cNvPr id="2052" name="Content Placeholder 3"/>
          <p:cNvSpPr txBox="1">
            <a:spLocks/>
          </p:cNvSpPr>
          <p:nvPr/>
        </p:nvSpPr>
        <p:spPr bwMode="auto">
          <a:xfrm>
            <a:off x="0" y="435724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فإنَّنا لَسنا نكرزُ بأنفُسِنا، بل بالمسيح يسوعَ ربّنا، وبأنفُسِنا عبيداً لكُم مِن أجل يسوعَ. لأنَّ اللَّـهَ الذي قالَ: " أنْ يُشرقَ نُورٌ مِن ظُلمةٍ "، هُو الذي أشرقَ في قُلُوبنا،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7468361"/>
      </p:ext>
    </p:extLst>
  </p:cSld>
  <p:clrMapOvr>
    <a:masterClrMapping/>
  </p:clrMapOvr>
  <p:transition spd="slow"/>
</p:sld>
</file>

<file path=ppt/slides/slide28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C2209B-F2D1-4E83-9731-4A19548AB17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لإنارَة مَعرفةِ مَجدِ اللَّـهِ في وجهِ يسوعَ المسيح. ولنا هذا الكنز فى أواني خزفيَّةٍ، ليكُونَ فضلُ القُوَّة للَّـهِ لا منَّا. مُكتئبين في كُلِّ شيءٍ، ولكن غير مُتضايقينَ. مَطرُوحين، لكن غيرَ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3102562"/>
      </p:ext>
    </p:extLst>
  </p:cSld>
  <p:clrMapOvr>
    <a:masterClrMapping/>
  </p:clrMapOvr>
</p:sld>
</file>

<file path=ppt/slides/slide28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A8DC620-BAA6-41EB-8854-D6CC84F0626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هَالكين. مُضطَهَدِينَ، لكن غيرَ مَترُوكينَ. ( مُتحيِّرين، لكن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51294417"/>
      </p:ext>
    </p:extLst>
  </p:cSld>
  <p:clrMapOvr>
    <a:masterClrMapping/>
  </p:clrMapOvr>
</p:sld>
</file>

<file path=ppt/slides/slide28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غيرَ يائسِين ). حامِلينَ في الجسدِ كُلَّ حينٍ إماتةَ يسوعَ، لتظهرَ حياةُ يسوعَ أيضاً في أجسادنا. لأنَّنا نحنُ الأحياء نُسلَّمُ دائماً إلى المَوت مِن أجل يسوعَ، لتظهرَ حياةُ يسوعَ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96020529"/>
      </p:ext>
    </p:extLst>
  </p:cSld>
  <p:clrMapOvr>
    <a:masterClrMapping/>
  </p:clrMapOvr>
  <p:transition spd="slow"/>
</p:sld>
</file>

<file path=ppt/slides/slide28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653A20-09D5-41C4-9618-7F817B60F05D}"/>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أيضاً في أجسادنا المائتة. فالموت إذن يعملُ فينا، والحياةُ فيكُم. فإذ فينا رُوحُ الإيمان الواحد، كما هُو مكتُوب " آمنتُ ولذلك تكلَّمت "، فنحنُ أيضاً نُؤمنُ ولذلك نتكلَّمُ. لعِلمنا بأنَّ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79402620"/>
      </p:ext>
    </p:extLst>
  </p:cSld>
  <p:clrMapOvr>
    <a:masterClrMapping/>
  </p:clrMapOvr>
</p:sld>
</file>

<file path=ppt/slides/slide28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A5B1B8-47B8-4D7A-9F91-6C4AFF1C95F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 أقام الربَّ يسوعَ سَـيُقيمُنا نحنُ بيســوعَ، ويوقفنا معكُـم. لأنَّ جميعَ الأشـياء هيَ مِـن أجلكُم، لكي تتكاثر النِّعمة، لتجعل الشُّكر يتزايد مِن كثيرين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54722481"/>
      </p:ext>
    </p:extLst>
  </p:cSld>
  <p:clrMapOvr>
    <a:masterClrMapping/>
  </p:clrMapOvr>
</p:sld>
</file>

<file path=ppt/slides/slide28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لمجدِ اللَّـهِ. ولذلكَ لسنا نَفشلُ، بل وإن كانَ إنسانُنا الخارجُ يَفنَى، فإنسانُنا الدَّاخلُ يتجدَّدُ يوماً فيوماً. لأنَّ خفَّةَ ضِيقَتِنا الوقتِيَّةَ تُنشئُ لنا أكثرَ فأكثرَ ثِقَلَ مَجدٍ أبديَّاً. إذ 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65977661"/>
      </p:ext>
    </p:extLst>
  </p:cSld>
  <p:clrMapOvr>
    <a:masterClrMapping/>
  </p:clrMapOvr>
  <p:transition spd="slow"/>
</p:sld>
</file>

<file path=ppt/slides/slide28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B0D3C4B-B81C-490B-A371-421410394FEB}"/>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ننظُر إلى ما يُرى، بل إلى ما لا يُرى. لأنَّ ما يُرى إنمَّا هو وقتيٌّ، وأمَّا ما لا يُرى فهُو أبديٌّ.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71465730"/>
      </p:ext>
    </p:extLst>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يوحنا الرسول الأولى</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13 ـ 24 )</a:t>
            </a:r>
          </a:p>
        </p:txBody>
      </p:sp>
      <p:sp>
        <p:nvSpPr>
          <p:cNvPr id="5123"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تَتعجَّبُوا يا إخوتي إن كانَ العالمُ يُبغِضُكُمْ. نحنُ نعلَمُ أنَّنا قد انتقلنا مِن المَوت إلى الحياة، لأنَّنا نُحِبُّ الإخوةَ. مَن لا يُحِبَّ أخاهُ يبقى في المَوت. كُلُّ مَن يُبغِضُ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34728477"/>
      </p:ext>
    </p:extLst>
  </p:cSld>
  <p:clrMapOvr>
    <a:masterClrMapping/>
  </p:clrMapOvr>
  <p:transition spd="slow"/>
</p:sld>
</file>

<file path=ppt/slides/slide28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167997F-3816-418C-9C7C-FFC2058DF2C8}"/>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أخاهُ فهُو قاتلُ نفسٍ، ونعلَم أنَّ كُلَّ قاتل نفسٍ ليست لهُ حياةٌ أبديَّةٌ ثابتةٌ فيهِ. بهذا قد عَرَفنا المحبَّةَ: أنَّ ذاكَ قد وضعَ نفسهُ مِن أجلنا، فنحنُ ينبغي لنا أن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744462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محفوظ لكم في السماوات، أيها المحروسون بقوة الله، بالإيمان، للخلاص المستعد أن يعلن في الزمن الأخير الذي به تبتهجون الآن يسيرًا، وإن كان يجب أن تتألموا بتجارب متنوعة، لكي تكون صفوة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6473226"/>
      </p:ext>
    </p:extLst>
  </p:cSld>
  <p:clrMapOvr>
    <a:masterClrMapping/>
  </p:clrMapOvr>
  <p:transition spd="slow"/>
</p:sld>
</file>

<file path=ppt/slides/slide2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FDBFF7-DBAC-4364-8EA4-ED9D5C7F0163}"/>
              </a:ext>
            </a:extLst>
          </p:cNvPr>
          <p:cNvSpPr txBox="1"/>
          <p:nvPr/>
        </p:nvSpPr>
        <p:spPr>
          <a:xfrm>
            <a:off x="0" y="4343797"/>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ليسَ لي سرورٌ أعظمُ مِن هذا أن اسمع عن أولادي أنهم سالكونَ في الحقِّ . أيُها الحبيبُ أنتَ تعملُ بالأمانةِ كل ما تصنعهُ بالاخوةِ والغرباءِ . الذينَ شهدوا بمحبتِكَ أمامَ الكنيسةِ و تفعلُ حسناً إذا</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254040989"/>
      </p:ext>
    </p:extLst>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7A68F9B-F5C8-4FF5-A7B6-D753E656E8D9}"/>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نضعَ نُفُوسَنا مِن أجل بعضنا بعضاً. فأمَّا مَن كان لهُ مَعِيشةُ هذا العالَم، ويرى أخاهُ</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18526927"/>
      </p:ext>
    </p:extLst>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مُحتاجاً، وأغلقَ أحشاءهُ عنهُ، فكيفَ تَثبُتُ محبَّةُ اللَّـهِ فيهِ؟ يا أَوْلاَدِي، لا نُحِبَّ بالكَلاَمِ ولا بِاللِّسَانِ، بلْ بالعَمَلِ والحَقِّ! وبهذَا نَعْرِفُ إنَّنا مِن الحَقِّ ونُقنِعُ قُلُوبَنَا أمامه. وإنَّ كان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59211685"/>
      </p:ext>
    </p:extLst>
  </p:cSld>
  <p:clrMapOvr>
    <a:masterClrMapping/>
  </p:clrMapOvr>
  <p:transition spd="slow"/>
</p:sld>
</file>

<file path=ppt/slides/slide29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F0E0AFF-8416-4464-9A91-D8BBDF62D5B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قلبُنا يُبكتنا فإنَّ اللَّهُ أعْظَمُ مِن قلبِنا، ويعلمُ بكُلِّ شيءٍ. يا أحبَّائي، إن لم يُبكتنا قلبُنا، فَلنَا ثِقةٌ لدى اللَّه. ومَهْمَا سَألنَا فإنَّنا نَنَالهُ مِنْهُ، لأنَّنَا نَحْفَظُ وصَايَاهُ، ونَعْمَلُ ما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50097307"/>
      </p:ext>
    </p:extLst>
  </p:cSld>
  <p:clrMapOvr>
    <a:masterClrMapping/>
  </p:clrMapOvr>
</p:sld>
</file>

<file path=ppt/slides/slide29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5DD099-BD1B-4429-888C-E702E134E1B5}"/>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 مرضي أمامهُ. وهذهِ هيَ وصِيَّتُهُ: أنْ نُؤمِنَ بِاسْمِ ابنهِ يسوعَ المَسِيحِ، ونُحِبَّ بَعضنا بَعضاً كَما أعطانا وصِيَّةً. فمَن يَحفظْ وصَايَاهُ يَثُبُتْ فيهِ وهو أيضاً فيهِ. وبِهذا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98545940"/>
      </p:ext>
    </p:extLst>
  </p:cSld>
  <p:clrMapOvr>
    <a:masterClrMapping/>
  </p:clrMapOvr>
</p:sld>
</file>

<file path=ppt/slides/slide29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6088559"/>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نعلمُ أنَّهُ يَثْبُتُ فِينَا مِن الرُّوحِ الذي أَعطاناه.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9978334"/>
      </p:ext>
    </p:extLst>
  </p:cSld>
  <p:clrMapOvr>
    <a:masterClrMapping/>
  </p:clrMapOvr>
  <p:transition spd="slow"/>
</p:sld>
</file>

<file path=ppt/slides/slide29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( 25 : 23 ـ 26 : 1 ـ 6 )</a:t>
            </a:r>
          </a:p>
        </p:txBody>
      </p:sp>
      <p:sp>
        <p:nvSpPr>
          <p:cNvPr id="10243"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وفي الغَدِ أقبل أغريباسُ وبَرنيكي باحتفالٍ عظيمٍ، ودخلا دار الاستِماع مع قواد الألوف وأعيان المدينةِ، فأمرَ فستُوسُ فأُحضر بولس. فقالَ فستُوسُ: " أيُّها المَلِكُ أغريباسُ والرِّجالُ الحاضرُونَ معنا أجمعين، أنتُم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86445522"/>
      </p:ext>
    </p:extLst>
  </p:cSld>
  <p:clrMapOvr>
    <a:masterClrMapping/>
  </p:clrMapOvr>
  <p:transition spd="slow"/>
</p:sld>
</file>

<file path=ppt/slides/slide29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375CFFE-9109-45AB-859A-47F3F4A9E34F}"/>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تنظُرُونَ هذا الذي توسَّل إليَّ مِن جهتهِ كُلُّ جُمهُور اليهُود في أُورُشليمَ وهُنا، صارخينَ أنَّهُ لا يَنبغي أن يعيشَ بَعدُ. أمَّا أنا فلمَّا وجدتُ أنَّهُ لمْ يَفعل شيئاً يستحقُّ الموت،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52463859"/>
      </p:ext>
    </p:extLst>
  </p:cSld>
  <p:clrMapOvr>
    <a:masterClrMapping/>
  </p:clrMapOvr>
</p:sld>
</file>

<file path=ppt/slides/slide29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9FD21D-E4D8-4049-BDCA-4B270CFAFF2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وهو</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18891623"/>
      </p:ext>
    </p:extLst>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قد رفعَ دَعواهُ إلى أغسطُس، قضيتُ بأن أُرسلهُ. وليسَ لي شيءٌ يَقينٌ مِن جهتهِ لأكتُب إلى السَّيِّدِ. فلهذا أحضرتهُ أمامكُم، وخصوصاً أمامك أيُّها المَلِكُ أغريباسُ، حتى إذا فحصتهُ أمامك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49556157"/>
      </p:ext>
    </p:extLst>
  </p:cSld>
  <p:clrMapOvr>
    <a:masterClrMapping/>
  </p:clrMapOvr>
  <p:transition spd="slow"/>
</p:sld>
</file>

<file path=ppt/slides/slide29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9472D2-B8E6-49E9-871D-FE4DF19FA73B}"/>
              </a:ext>
            </a:extLst>
          </p:cNvPr>
          <p:cNvSpPr txBox="1"/>
          <p:nvPr/>
        </p:nvSpPr>
        <p:spPr>
          <a:xfrm>
            <a:off x="0" y="491900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يكُون لي شيءٌ لأكتُبه. لأنِّي أرَى مِن الجهل أن أبعثَ أسيراً ولا أُبين الدَّعاوي التي عليهِ ". فقالَ أغريباسُ لبولُسَ: " مأذُونٌ لكَ أن تتكلَّمَ عن نفسكَ ". فحينئذٍ بسطَ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55397474"/>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401671"/>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lvl="0" algn="justLow" rtl="1" eaLnBrk="0" fontAlgn="base" hangingPunct="0">
              <a:lnSpc>
                <a:spcPct val="90000"/>
              </a:lnSpc>
              <a:spcBef>
                <a:spcPct val="20000"/>
              </a:spcBef>
              <a:spcAft>
                <a:spcPct val="0"/>
              </a:spcAf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cs typeface="+mj-cs"/>
              </a:rPr>
              <a:t>شيعتهم كما يَحقُ للهِ . </a:t>
            </a:r>
            <a:r>
              <a:rPr lang="ar-EG" sz="4400" b="1">
                <a:solidFill>
                  <a:srgbClr val="FFFFFF"/>
                </a:solidFill>
                <a:latin typeface="Times New Roman" panose="02020603050405020304" pitchFamily="18" charset="0"/>
                <a:cs typeface="+mj-cs"/>
              </a:rPr>
              <a:t>لأنهم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cs typeface="+mj-cs"/>
              </a:rPr>
              <a:t>مِن أجلِ اسمِه خرجوا و لم يأخذوا مِن الأممِ شيئاً . فينبغي لنا أن نقبلَ أمثالَ هؤلاءِ لنكونَ مُساعدينَ معهم بالحقِّ . و قد كتبتُ إلى الكنيسةِ و لكنْ ديوتريفس الذي يُحب أن</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mj-cs"/>
            </a:endParaRPr>
          </a:p>
        </p:txBody>
      </p:sp>
    </p:spTree>
  </p:cSld>
  <p:clrMapOvr>
    <a:masterClrMapping/>
  </p:clrMapOvr>
  <p:transition spd="slow"/>
</p:sld>
</file>

<file path=ppt/slides/slide29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755687-2112-436C-ABAF-70A521B0334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بولسُ يدهُ وطفقَ يحتجُّ: إنِّي أحسِبُ نَفْسِي سَعِيداً أيُّها المَلِكُ أغريباسُ، إذ أنا مُزمعٌ أن أحتجُّ اليوم لديكَ عن كُلِّ ما يشكُوني بهِ اليهُودُ. لا سِيَّما وأنتَ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85964960"/>
      </p:ext>
    </p:extLst>
  </p:cSld>
  <p:clrMapOvr>
    <a:masterClrMapping/>
  </p:clrMapOvr>
</p:sld>
</file>

<file path=ppt/slides/slide29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عالمٌ بجميع العَوائدِ والمسائل التي بينَ اليهُود. لذلكَ أطلبُ إليكَ أن تَسمعني بطُول الأناة. إنَّ سيرتي مُنذُ صباي التي مِن البدء كانت لي بين أُمَّتي بأُورُشليمَ يَعرفُها جميعُ اليهُود،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09608703"/>
      </p:ext>
    </p:extLst>
  </p:cSld>
  <p:clrMapOvr>
    <a:masterClrMapping/>
  </p:clrMapOvr>
  <p:transition spd="slow"/>
</p:sld>
</file>

<file path=ppt/slides/slide29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5FE2A2-5A4F-4DE3-BFB9-943094C4034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وهُم يعرفونني مِن قبل، لو أرادُوا أن يشهدُوا، أنِّي قد عِشتُ فرِّيسياً على مذهَب ديننا الأقوم. والآن أنا واقفٌ أُحاكمُ على رجاء الوعدِ الذي صارَ مِن اللَّـهِ لآبائنا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79486796"/>
      </p:ext>
    </p:extLst>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( 121 : 1 ، 2 )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فَرِحْتُ بالقَائِلينَ لي إلى بَيْتِ الربِّ إلَهنا نَذهبُ. وَقفَتْ أرْجُلُنا في دِيارِ أُورُشَلِيم.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30798497"/>
      </p:ext>
    </p:extLst>
  </p:cSld>
  <p:clrMapOvr>
    <a:masterClrMapping/>
  </p:clrMapOvr>
  <p:transition spd="slow"/>
</p:sld>
</file>

<file path=ppt/slides/slide29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762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( 12 : 18 ـ 27 )</a:t>
            </a:r>
          </a:p>
        </p:txBody>
      </p:sp>
      <p:sp>
        <p:nvSpPr>
          <p:cNvPr id="3076"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وافاه صَّدُّوقيُون، الذينَ يَقُولُونَ بأنَّه لا تكُون قيامةٌ، وسألُوهُ قائلينَ:" يامُعَلِّمُ كتبَ لنا مُوسَى: إن ماتَ لأحدٍ أخٌ، وتركَ امرأةً ولم يُخَلِّفْ ولداً، أن يأخُذَ أخُوهُ المرأة ويُقيمَ نسلاً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90411491"/>
      </p:ext>
    </p:extLst>
  </p:cSld>
  <p:clrMapOvr>
    <a:masterClrMapping/>
  </p:clrMapOvr>
  <p:transition spd="slow"/>
</p:sld>
</file>

<file path=ppt/slides/slide29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169F80-66AA-4F13-8F3A-9FE0D694A073}"/>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لأخيهِ. فكانَ عندنا سَبعةُ إخوةٍ. وأخذَ الأوَّلُ امرأةً وماتَ، ولم يَترُك نَسلاً. فأخَذَها الثَّاني وماتَ، ولَمْ يَترُك نَسلاً. وهكذا الثَّالثُ</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أيضاً إلى السَّابعُ، ولَمْ يَترُكُوا نَسلاً. وآخِرَ الكُلِّ مَاتَتِ المرأةُ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496644624"/>
      </p:ext>
    </p:extLst>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150110B-8034-48CF-9009-A0DD449AA77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أيضاً. ففي القيامةِ، لمَن مِنهُم تكُونُ زَوجةً؟ لأنَّ السَّبعة اتخذُوها زوجةً ". فقالَ لهُم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12690566"/>
      </p:ext>
    </p:extLst>
  </p:cSld>
  <p:clrMapOvr>
    <a:masterClrMapping/>
  </p:clrMapOvr>
</p:sld>
</file>

<file path=ppt/slides/slide29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يسوع:" ألستُم لهذا تَضِلُّونَ، إذاً لا تَعرفُونَ الكُتُبَ ولا قُوَّةَ اللَّـهِ؟ لأنَّهُم متى قامُوا مِن الأمواتِ لا يتزوجُون ولا يتزَوجن، بل يصيرُون كمَلائكَةٍ في السَّمَواتِ. وأمَّا مِن جهةِ الأمواتِ إنَّهُم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9568734"/>
      </p:ext>
    </p:extLst>
  </p:cSld>
  <p:clrMapOvr>
    <a:masterClrMapping/>
  </p:clrMapOvr>
  <p:transition spd="slow"/>
</p:sld>
</file>

<file path=ppt/slides/slide29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7CA3EF-8BAA-4347-8F5E-FC44D2694D8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يَقُومُونَ: أفما قَرَأتُم في كتابِ مُوسَى، كيفَ خاطبهُ اللَّـهُ على العُلَّيقَةِ قائلاً: " أنا إلهُ إبراهيمَ وإلهُ إسحقَ وإلهُ يعقوبَ؟ اللَّـه ليسَ إلهَ أمواتٍ بل إلهُ أحيَاءٍ. فأنتُم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تَضِلُّونَ كَثِيراً!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18611088"/>
      </p:ext>
    </p:extLst>
  </p:cSld>
  <p:clrMapOvr>
    <a:masterClrMapping/>
  </p:clrMapOvr>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9754786"/>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401671"/>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lvl="0" algn="justLow" rtl="1" eaLnBrk="0" fontAlgn="base" hangingPunct="0">
              <a:lnSpc>
                <a:spcPct val="90000"/>
              </a:lnSpc>
              <a:spcBef>
                <a:spcPct val="20000"/>
              </a:spcBef>
              <a:spcAft>
                <a:spcPct val="0"/>
              </a:spcAf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cs typeface="+mj-cs"/>
              </a:rPr>
              <a:t>يكونَ الأولَ بينهم لا يَقبلنا. لذلكَ إذا جئت فسأذكره بأفعالِه التي يَفعلها حيثُ يهذي بنا بأقوالٍ خبيثةٍ و ما اكتفى بهذا و لكنه لا يقبل الاخوة</a:t>
            </a:r>
            <a:r>
              <a:rPr lang="ar-EG" sz="4400" b="1">
                <a:solidFill>
                  <a:srgbClr val="FFFFFF"/>
                </a:solidFill>
                <a:latin typeface="Times New Roman" panose="02020603050405020304" pitchFamily="18" charset="0"/>
                <a:cs typeface="+mj-cs"/>
              </a:rPr>
              <a:t>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ويَمنعُ الذينَ يُريدونَ قبولهم ويَطردهم مِن الكنيسةِ .</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cs typeface="+mj-cs"/>
            </a:endParaRPr>
          </a:p>
        </p:txBody>
      </p:sp>
    </p:spTree>
    <p:extLst>
      <p:ext uri="{BB962C8B-B14F-4D97-AF65-F5344CB8AC3E}">
        <p14:creationId xmlns:p14="http://schemas.microsoft.com/office/powerpoint/2010/main" val="2103015582"/>
      </p:ext>
    </p:extLst>
  </p:cSld>
  <p:clrMapOvr>
    <a:masterClrMapping/>
  </p:clrMapOvr>
  <p:transition spd="slow"/>
</p:sld>
</file>

<file path=ppt/slides/slide29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7 الجمعة</a:t>
            </a:r>
            <a:endParaRPr lang="en-US" dirty="0">
              <a:latin typeface="Times New Roman (Headings)"/>
            </a:endParaRPr>
          </a:p>
        </p:txBody>
      </p:sp>
      <p:sp>
        <p:nvSpPr>
          <p:cNvPr id="2051" name="Title 1"/>
          <p:cNvSpPr txBox="1">
            <a:spLocks/>
          </p:cNvSpPr>
          <p:nvPr/>
        </p:nvSpPr>
        <p:spPr bwMode="auto">
          <a:xfrm>
            <a:off x="0" y="373380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التكوين لموسى النبي (33:49 ، 1:50-26)</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ففرغ يعقوب من توصيته لبنيه ومد يعقوب رجليه على السرير ومات وأنضم إلى قومه. فوقع يوسف على وجه أبيه وبكى عليه وقبله وأمر عبيده المحنطين أن يحنطوا أباه فحنط المحنطون إسرائيل</a:t>
            </a:r>
            <a:r>
              <a:rPr lang="ar-EG" sz="4400" b="1" dirty="0">
                <a:solidFill>
                  <a:schemeClr val="bg1"/>
                </a:solidFill>
                <a:latin typeface="CS Avva Shenouda" panose="020B7200000000000000" pitchFamily="34" charset="0"/>
                <a:cs typeface="Times New Roman" panose="02020603050405020304" pitchFamily="18" charset="0"/>
              </a:rPr>
              <a:t>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28045961"/>
      </p:ext>
    </p:extLst>
  </p:cSld>
  <p:clrMapOvr>
    <a:masterClrMapping/>
  </p:clrMapOvr>
  <p:transition spd="slow"/>
</p:sld>
</file>

<file path=ppt/slides/slide29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وكملت له أربعون يومًا لان هكذا تحسب أيام التحنيط وحزنت عليه مصر سبعين يومًا. ولما انقضت أيام الحزن تكلم يوسف مع قواد فرعون قائلاً : إن كنت قد وجدت نعمة أمامكم فتكلموا عنى</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809358495"/>
      </p:ext>
    </p:extLst>
  </p:cSld>
  <p:clrMapOvr>
    <a:masterClrMapping/>
  </p:clrMapOvr>
  <p:transition spd="slow"/>
</p:sld>
</file>

<file path=ppt/slides/slide29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في مسامع فرعون وقولوا. إن أبي استحلفني قائلاً في القبر الذي حفرته لنفسي في أرض كنعان هناك تدفنونني فالآن أصعد لأدفن أبي وأرجع فقال فرعون ليوسف أصعد أدفن أباك كما أستحلفك.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38902029"/>
      </p:ext>
    </p:extLst>
  </p:cSld>
  <p:clrMapOvr>
    <a:masterClrMapping/>
  </p:clrMapOvr>
  <p:transition spd="slow"/>
</p:sld>
</file>

<file path=ppt/slides/slide29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فصعد يوسف ليدفن أباه وصعد معه كل عبيد فرعون وشيوخ بيته وكل شيوخ أرض مصر. وكل بيت يوسف واخوته وكل بيت أبيه وكل عشيرته وبقيت الأغنام والبقر في أرض جاسان.</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351453172"/>
      </p:ext>
    </p:extLst>
  </p:cSld>
  <p:clrMapOvr>
    <a:masterClrMapping/>
  </p:clrMapOvr>
  <p:transition spd="slow"/>
</p:sld>
</file>

<file path=ppt/slides/slide29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وصعدت معه مركبات وخيل فتعاظم المعسكر جدًا. وأتوا إلى بيدر أطاد الذي في عبر الأردن وناحوا عليه نواحًا عظيمًا وشديدًا جدًا. وناح على أبيه سبعه أيام. فرأى سكان أرض كنعان المناحة في</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75028263"/>
      </p:ext>
    </p:extLst>
  </p:cSld>
  <p:clrMapOvr>
    <a:masterClrMapping/>
  </p:clrMapOvr>
  <p:transition spd="slow"/>
</p:sld>
</file>

<file path=ppt/slides/slide29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بيدر أطاد وقالوا هذه مناحة عظيمة للمصريين لذلك دعي اسم ذلك المكان مناحة مصر الذي في عبر الأردن . وفعل له بنوه هكذا كما أوصاهم. وحُمل إلى أرض كنعان ودفن في القبر المطبقّ القبر الذي</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18183251"/>
      </p:ext>
    </p:extLst>
  </p:cSld>
  <p:clrMapOvr>
    <a:masterClrMapping/>
  </p:clrMapOvr>
  <p:transition spd="slow"/>
</p:sld>
</file>

<file path=ppt/slides/slide29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اشتراه إبراهيم ملك قبر من عفرون الحثى أمام ممرًا. ثم رجع يوسف إلى مصر هو واخوته وجميع الذين ذهبوا معه لدفن أبيه بعد أن دفنوا أباه. ولما رأى أخوة يوسف أن أباهم قد مات قالوا لعل يوسف</a:t>
            </a: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38851006"/>
      </p:ext>
    </p:extLst>
  </p:cSld>
  <p:clrMapOvr>
    <a:masterClrMapping/>
  </p:clrMapOvr>
  <p:transition spd="slow"/>
</p:sld>
</file>

<file path=ppt/slides/slide29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يذكرنا بالسوء ويجازينا مجازاة عن الشرور التي صنعناها به. فجاءوا إلى يوسف وقالوا إن أبانا استحلفنا قبل موته قائلاً: هكذا قولوا ليوسف إغفر لهم أساءتهم وخطيتهم لانهم صنعوا بك شرًا والآن</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08731522"/>
      </p:ext>
    </p:extLst>
  </p:cSld>
  <p:clrMapOvr>
    <a:masterClrMapping/>
  </p:clrMapOvr>
  <p:transition spd="slow"/>
</p:sld>
</file>

<file path=ppt/slides/slide29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أصفح عن ذنب عبيد إله أبيك. فبكى يوسف حين كلموه فجاءوا إليه وقالوا له نحن عبيدك فقال لهم  يوسف لا تخافوا لأني أنا لله. لأنكم قد قصدتم بي شرًا أما الله فقصد بي خيرًا لكي تبقوا إلى هذا اليوم</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8197471"/>
      </p:ext>
    </p:extLst>
  </p:cSld>
  <p:clrMapOvr>
    <a:masterClrMapping/>
  </p:clrMapOvr>
  <p:transition spd="slow"/>
</p:sld>
</file>

<file path=ppt/slides/slide29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ليقتات شعب كثير معكم. وقال لهم لا تخافوا أن أعولكم وبيوتكم وعزّاهم وطيب قلوبهم. وسكن يوسف في مصر هو وأخوته وكل بيت أبيه وعاش يوسف مئة وعشر سنين. ورأى يوسف أولاد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73898766"/>
      </p:ext>
    </p:extLst>
  </p:cSld>
  <p:clrMapOvr>
    <a:masterClrMapping/>
  </p:clrMapOvr>
  <p:transition spd="slow"/>
</p:sld>
</file>

<file path=ppt/slides/slide2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FD81FC3-D047-4195-BA67-F4A545DB16A9}"/>
              </a:ext>
            </a:extLst>
          </p:cNvPr>
          <p:cNvSpPr txBox="1"/>
          <p:nvPr/>
        </p:nvSpPr>
        <p:spPr>
          <a:xfrm>
            <a:off x="0" y="4379259"/>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أيُها الحبيبُ لا تتمثل بالشرِ بلْ بالخيرِ. لأنَّ مَن يصنع الخيرَ هوَ مِن اللهِ. و مَن يصنع الشرَ لم يرى اللهَ.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ديمتريوس فمشهودٌ لهُ مِن الجميعِ و مِن الحقِّ نفسهُ. و نحنُ أيضاً نشهدُ لهُ و أنتَ تعلمُ أنَّ</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507941974"/>
      </p:ext>
    </p:extLst>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أفرايم إلى الجيل الثالث وأولاد ماكر بن منسي وُلدوا على فخذي يوسف. وكلم يوسف إخوته قائلاً أنا أموت وسيفتقدكم الله افتقادًا ويصعدكم من هذه الأرض إلى الأرض التي حلف الله لآبائكم إبراهيم</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00534497"/>
      </p:ext>
    </p:extLst>
  </p:cSld>
  <p:clrMapOvr>
    <a:masterClrMapping/>
  </p:clrMapOvr>
  <p:transition spd="slow"/>
</p:sld>
</file>

<file path=ppt/slides/slide29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وأسحق ويعقوب. وأستحلف يوسف بنى إسرائيل قائلاً في الافتقاد الذي سيفتقدكم الله به تحملون عظامي من ههنا معكم. ومات يوسف وهو أبن مئة وعشر سنين وحنطوه ووضع في تابوت في مصر.</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02511891"/>
      </p:ext>
    </p:extLst>
  </p:cSld>
  <p:clrMapOvr>
    <a:masterClrMapping/>
  </p:clrMapOvr>
  <p:transition spd="slow"/>
</p:sld>
</file>

<file path=ppt/slides/slide29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من يطلب الخير يلتمس الرضا ومن يطلب الشر فالشر يلحقه. من اتكل على غناه يسقط والذي يعضد الصديقين يزهو. من يكدر بيته يرث الريح والجاهل يصير عبدًا للحكيم. ثمرة الصديق شجرة</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3" name="Title 1">
            <a:extLst>
              <a:ext uri="{FF2B5EF4-FFF2-40B4-BE49-F238E27FC236}">
                <a16:creationId xmlns:a16="http://schemas.microsoft.com/office/drawing/2014/main" id="{0EBC13E0-FBA3-4BF5-8B32-0B8655740569}"/>
              </a:ext>
            </a:extLst>
          </p:cNvPr>
          <p:cNvSpPr>
            <a:spLocks noGrp="1"/>
          </p:cNvSpPr>
          <p:nvPr/>
        </p:nvSpPr>
        <p:spPr bwMode="auto">
          <a:xfrm>
            <a:off x="0" y="3616325"/>
            <a:ext cx="9144000" cy="7651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r>
              <a:rPr lang="ar-EG"/>
              <a:t>من أمثال سليمان الحكيم (27:11 ، 1:12-22)</a:t>
            </a:r>
            <a:endParaRPr lang="en-US"/>
          </a:p>
        </p:txBody>
      </p:sp>
    </p:spTree>
    <p:extLst>
      <p:ext uri="{BB962C8B-B14F-4D97-AF65-F5344CB8AC3E}">
        <p14:creationId xmlns:p14="http://schemas.microsoft.com/office/powerpoint/2010/main" val="3194947655"/>
      </p:ext>
    </p:extLst>
  </p:cSld>
  <p:clrMapOvr>
    <a:masterClrMapping/>
  </p:clrMapOvr>
  <p:transition spd="slow"/>
</p:sld>
</file>

<file path=ppt/slides/slide29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الحياة</a:t>
            </a:r>
            <a:r>
              <a:rPr lang="ar-EG" sz="4400" b="1" dirty="0">
                <a:solidFill>
                  <a:schemeClr val="bg1"/>
                </a:solidFill>
                <a:latin typeface="CS Avva Shenouda" panose="020B7200000000000000" pitchFamily="34" charset="0"/>
                <a:cs typeface="Times New Roman" panose="02020603050405020304" pitchFamily="18" charset="0"/>
              </a:rPr>
              <a:t> يأتي خوف المنافقين قبل أن تنزع نفوسهم. إذا كان البار بالجهد يخلص فالخاطئ والمنافق أين يظهران. من يحب التأديب يحب المعرفة والذي يبغض التوبيخ فهو بليد. المختار ينال رضا من</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60427435"/>
      </p:ext>
    </p:extLst>
  </p:cSld>
  <p:clrMapOvr>
    <a:masterClrMapping/>
  </p:clrMapOvr>
  <p:transition spd="slow"/>
</p:sld>
</file>

<file path=ppt/slides/slide29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الرب وإنسان المكائد فيحكم عليه. لا يثبت الإنسان بالنفاق أما أصل الصديقين فلا يستأصل. المرأة الفاضلة إكليل لرجلها. مثل سوس في خشب هكذا المرأة الشريرة تهلك رجلها. أفكار الصديقين عدل.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27490861"/>
      </p:ext>
    </p:extLst>
  </p:cSld>
  <p:clrMapOvr>
    <a:masterClrMapping/>
  </p:clrMapOvr>
  <p:transition spd="slow"/>
</p:sld>
</file>

<file path=ppt/slides/slide29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تدابير المنافق غش. كلام المنافقين خداع وفم المستقيمين ينقذهم حيث يطلب المنافق لا يوجد أما بيوت الصديقين فتثبت. يفتخر الإنسان بفم الحكيم أما الملتوي القلب فيكون للهوان. المسكين الذي</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68762400"/>
      </p:ext>
    </p:extLst>
  </p:cSld>
  <p:clrMapOvr>
    <a:masterClrMapping/>
  </p:clrMapOvr>
  <p:transition spd="slow"/>
</p:sld>
</file>

<file path=ppt/slides/slide29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يخدم نفسه خير من الذي يفتخر وهو محتاج إلى الخبز. الصديق يرحم (يراعي) نفس بهيمته أما أحشاء المنافقين فقاسية. من يفلّح أرضه يشبع خبزًا ومن يتبع البطالين فهو فاقد الفهم.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10264782"/>
      </p:ext>
    </p:extLst>
  </p:cSld>
  <p:clrMapOvr>
    <a:masterClrMapping/>
  </p:clrMapOvr>
  <p:transition spd="slow"/>
</p:sld>
</file>

<file path=ppt/slides/slide29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من يدمن الخمر متنعمًا يهان في قوته. شهوات المنافقين شريرة وأصل الصديقين ثابت. يسقط الخاطئ في الفخاخ من أجل معصية شفتيه ويفلت الصديق منها. من يتبصر حسنًا يرحم. من يزاحم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27882960"/>
      </p:ext>
    </p:extLst>
  </p:cSld>
  <p:clrMapOvr>
    <a:masterClrMapping/>
  </p:clrMapOvr>
  <p:transition spd="slow"/>
</p:sld>
</file>

<file path=ppt/slides/slide29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في الأبواب أيضًا يضايق نفوسًا. الإنسان من ثمرة فمه يشبع خيرًا ومكافأة شفتيه ترد له. طريق الجاهل مستقيم في عينيه وأما الحكيم فيستمع المشورة. الجاهل يظهر غضبه من يوم إلى يوم</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681965708"/>
      </p:ext>
    </p:extLst>
  </p:cSld>
  <p:clrMapOvr>
    <a:masterClrMapping/>
  </p:clrMapOvr>
  <p:transition spd="slow"/>
</p:sld>
</file>

<file path=ppt/slides/slide29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والحكيم يكتم هوانه. البار ينطق بالإيمان ظاهرًا والشاهد بالزور فغاش هو. ربُ ذي هذر كمضارب السيف والسنة الحكماء شفاء. شفاه الحق تقيم الشهادة والشاهد العجول يحسن لسانًا كاذبًا.</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5392058"/>
      </p:ext>
    </p:extLst>
  </p:cSld>
  <p:clrMapOvr>
    <a:masterClrMapping/>
  </p:clrMapOvr>
  <p:transition spd="slow"/>
</p:sld>
</file>

<file path=ppt/slides/slide2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30860E-2455-42CF-ACBC-05391CE95552}"/>
              </a:ext>
            </a:extLst>
          </p:cNvPr>
          <p:cNvSpPr txBox="1"/>
          <p:nvPr/>
        </p:nvSpPr>
        <p:spPr>
          <a:xfrm>
            <a:off x="0" y="4384137"/>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شهادتنا حقٌ. و إنَّ لي كثيرٌ لأكتبهُ لكني لستُ أريد أن أكتب إليكَ بحبرٍ و قلمٍ. و أرجو أن أراكَ قريباً و نتكلمُ معاً فماً لفمٍ. السلامُ لكَ. يُسلم عليكَ الأحباءُ. سلم على الأحباءِ بأسمائِهم.</a:t>
            </a:r>
            <a:endParaRPr kumimoji="0" lang="en-GB"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endParaRPr>
          </a:p>
          <a:p>
            <a:pPr marL="0" marR="0" lvl="0" indent="0" algn="r" defTabSz="914400" rtl="0" eaLnBrk="0" fontAlgn="base" latinLnBrk="0" hangingPunct="0">
              <a:lnSpc>
                <a:spcPct val="90000"/>
              </a:lnSpc>
              <a:spcBef>
                <a:spcPct val="0"/>
              </a:spcBef>
              <a:spcAft>
                <a:spcPct val="0"/>
              </a:spcAft>
              <a:buClrTx/>
              <a:buSzTx/>
              <a:buFontTx/>
              <a:buNone/>
              <a:tabLst/>
              <a:defRPr/>
            </a:pP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806192345"/>
      </p:ext>
    </p:extLst>
  </p:cSld>
  <p:clrMapOvr>
    <a:masterClrMapping/>
  </p:clrMapOvr>
</p:sld>
</file>

<file path=ppt/slides/slide29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الغش في قلب الذين يعملون الشر والمشيرين بالسلام فلهم فرح. لا يصيب الصديق شرًا أما المنافقون فيمتلئون سوءًا. كراهة الرب شفتا كذب. أما العاملون بالصدق فمرضاته.</a:t>
            </a: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48161555"/>
      </p:ext>
    </p:extLst>
  </p:cSld>
  <p:clrMapOvr>
    <a:masterClrMapping/>
  </p:clrMapOvr>
  <p:transition spd="slow"/>
</p:sld>
</file>

<file path=ppt/slides/slide29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أفرحوا مع أورشليم وعيدوا فيها (وابتهجوا معها) يا جميع محبيها أفرحوا فرحًا يا جميع النائحين عليها. لكي ترضعوا وتشبعوا من نعمة الرب (ثدي تعازيها) لتحلبوا وتتنعموا في طريق مجدها.</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3" name="Title 1">
            <a:extLst>
              <a:ext uri="{FF2B5EF4-FFF2-40B4-BE49-F238E27FC236}">
                <a16:creationId xmlns:a16="http://schemas.microsoft.com/office/drawing/2014/main" id="{6E9B91DB-94DA-4029-B8E7-7692A1B19E73}"/>
              </a:ext>
            </a:extLst>
          </p:cNvPr>
          <p:cNvSpPr>
            <a:spLocks noGrp="1"/>
          </p:cNvSpPr>
          <p:nvPr/>
        </p:nvSpPr>
        <p:spPr bwMode="auto">
          <a:xfrm>
            <a:off x="0" y="3580466"/>
            <a:ext cx="9144000" cy="7651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r>
              <a:rPr lang="ar-EG"/>
              <a:t>من سفر إشعياء النبي (10:66-24)</a:t>
            </a:r>
            <a:endParaRPr lang="en-US"/>
          </a:p>
        </p:txBody>
      </p:sp>
    </p:spTree>
    <p:extLst>
      <p:ext uri="{BB962C8B-B14F-4D97-AF65-F5344CB8AC3E}">
        <p14:creationId xmlns:p14="http://schemas.microsoft.com/office/powerpoint/2010/main" val="2853237267"/>
      </p:ext>
    </p:extLst>
  </p:cSld>
  <p:clrMapOvr>
    <a:masterClrMapping/>
  </p:clrMapOvr>
  <p:transition spd="slow"/>
</p:sld>
</file>

<file path=ppt/slides/slide29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لأنه هكذا قال الرب</a:t>
            </a:r>
            <a:r>
              <a:rPr lang="ar-EG" sz="4400" b="1" dirty="0">
                <a:solidFill>
                  <a:schemeClr val="bg1"/>
                </a:solidFill>
                <a:latin typeface="CS Avva Shenouda" panose="020B7200000000000000" pitchFamily="34" charset="0"/>
                <a:cs typeface="Times New Roman" panose="02020603050405020304" pitchFamily="18" charset="0"/>
              </a:rPr>
              <a:t> هأنذا أدير إليها السلام كالنهر ومجد الأمم كالوادي الطافح أولادها يحملون على الأعناق ويدللون على الركبتين. كمن تعزيه أمه هكذا أعزيكم أنا في أورشليم تعزون وتنظرون</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117639904"/>
      </p:ext>
    </p:extLst>
  </p:cSld>
  <p:clrMapOvr>
    <a:masterClrMapping/>
  </p:clrMapOvr>
  <p:transition spd="slow"/>
</p:sld>
</file>

<file path=ppt/slides/slide29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فتسر قلوبكم وتزهر عظامكم كالعشب وتظهر يد الرب مع الذين يتقونه ويحنق على الذين لا يطيعونه. لأنه هوذا الرب يأتي كنار ومركباته كعاصفة لينتقم بغضب ورجز ولهيب نار لان الرب</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676266705"/>
      </p:ext>
    </p:extLst>
  </p:cSld>
  <p:clrMapOvr>
    <a:masterClrMapping/>
  </p:clrMapOvr>
  <p:transition spd="slow"/>
</p:sld>
</file>

<file path=ppt/slides/slide29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بالنار يدين الأرض كلها وسيفه على كل جسد وكثر قتلى الرب. إن الذين يقدسون نفوسهم ويطهرونها في الجنات وعلى الأبواب يأكلون لحم الخنزير والرجس والجرذان يفنون معًا يقول الرب.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18346539"/>
      </p:ext>
    </p:extLst>
  </p:cSld>
  <p:clrMapOvr>
    <a:masterClrMapping/>
  </p:clrMapOvr>
  <p:transition spd="slow"/>
</p:sld>
</file>

<file path=ppt/slides/slide2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فاني عالم بأعمالكم وأفكارهم. قد حان أن أجمع كل الأمم والشعوب فيأتون ويرون مجدي. وأجعل بينهم آية وابعث ناجين منهم إلى الأمم إلى ترشيش وَفُول ولودَ النازعين في القوس إلى توبال وياوان إلى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520618313"/>
      </p:ext>
    </p:extLst>
  </p:cSld>
  <p:clrMapOvr>
    <a:masterClrMapping/>
  </p:clrMapOvr>
  <p:transition spd="slow"/>
</p:sld>
</file>

<file path=ppt/slides/slide29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الجزائر البعيدة التي لم تسمع خبري ولا رأت مجدي فيخبرون بين الأمم ويحضرون كل أخوتكم من جميع الأمم تقدمة للرب على خيل ومركبات و بهوادن وبغال وهجن إلى المدينة المقدسة أورشليم</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10022603"/>
      </p:ext>
    </p:extLst>
  </p:cSld>
  <p:clrMapOvr>
    <a:masterClrMapping/>
  </p:clrMapOvr>
  <p:transition spd="slow"/>
</p:sld>
</file>

<file path=ppt/slides/slide29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500"/>
            <a:ext cx="9144000" cy="2931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100" b="1" dirty="0">
                <a:solidFill>
                  <a:schemeClr val="bg1"/>
                </a:solidFill>
                <a:latin typeface="CS Avva Shenouda" panose="020B7200000000000000" pitchFamily="34" charset="0"/>
                <a:cs typeface="Times New Roman" panose="02020603050405020304" pitchFamily="18" charset="0"/>
              </a:rPr>
              <a:t>قال الرب كما يقدم بنو إسرائيل ذبيحة وتسبيحًا في بيت الرب وأتخذ لي منهم كهنة ولاويين قال الرب. لأنه كما أن السموات الجديدة والأرض الجديدة التي أصنعها تدوم أمامي يقول الرب هكذا يثبت نسلكم وأسمكم.</a:t>
            </a:r>
            <a:br>
              <a:rPr lang="ar-EG" sz="4100" b="1" dirty="0">
                <a:solidFill>
                  <a:schemeClr val="bg1"/>
                </a:solidFill>
                <a:latin typeface="CS Avva Shenouda" panose="020B7200000000000000" pitchFamily="34" charset="0"/>
                <a:cs typeface="Times New Roman" panose="02020603050405020304" pitchFamily="18" charset="0"/>
              </a:rPr>
            </a:br>
            <a:r>
              <a:rPr lang="ar-EG" sz="4100" b="1" dirty="0">
                <a:solidFill>
                  <a:schemeClr val="bg1"/>
                </a:solidFill>
                <a:latin typeface="CS Avva Shenouda" panose="020B7200000000000000" pitchFamily="34" charset="0"/>
                <a:cs typeface="Times New Roman" panose="02020603050405020304" pitchFamily="18" charset="0"/>
              </a:rPr>
              <a:t> </a:t>
            </a:r>
            <a:endParaRPr lang="ar-EG" sz="41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02727219"/>
      </p:ext>
    </p:extLst>
  </p:cSld>
  <p:clrMapOvr>
    <a:masterClrMapping/>
  </p:clrMapOvr>
  <p:transition spd="slow"/>
</p:sld>
</file>

<file path=ppt/slides/slide29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4000" b="1" dirty="0">
                <a:solidFill>
                  <a:schemeClr val="bg1"/>
                </a:solidFill>
                <a:latin typeface="CS Avva Shenouda" panose="020B7200000000000000" pitchFamily="34" charset="0"/>
                <a:cs typeface="Times New Roman" panose="02020603050405020304" pitchFamily="18" charset="0"/>
              </a:rPr>
              <a:t>ويكون من شهر إلى شهر ومن سبت إلى سبت على بشر يأتي ليسجد أمامي في أورشليم قال الرب. ويخرجون ويرون جثث الناس الذين عصوني لان دودهم لا يموت ونارهم لا تطفأ ويكونون منظرًا لكل بشر. </a:t>
            </a:r>
            <a:endParaRPr lang="ar-EG" sz="40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45356250"/>
      </p:ext>
    </p:extLst>
  </p:cSld>
  <p:clrMapOvr>
    <a:masterClrMapping/>
  </p:clrMapOvr>
  <p:transition spd="slow"/>
</p:sld>
</file>

<file path=ppt/slides/slide29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47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وحدث بعد أن تكلم الرب مع أيوب بهذا الكلام جميعه ان قال الرب لاليفاز التيماني أنك قد أخطأت وكلا صاحبيك لأنكم لم تقولوا فيّ الصواب أمامي عبدي أيوب والآن فخذوا لكم سبعة ثيران وسبعة</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
        <p:nvSpPr>
          <p:cNvPr id="3" name="Title 1">
            <a:extLst>
              <a:ext uri="{FF2B5EF4-FFF2-40B4-BE49-F238E27FC236}">
                <a16:creationId xmlns:a16="http://schemas.microsoft.com/office/drawing/2014/main" id="{02C30748-836F-4AB2-83DF-575A9C2A83ED}"/>
              </a:ext>
            </a:extLst>
          </p:cNvPr>
          <p:cNvSpPr>
            <a:spLocks noGrp="1"/>
          </p:cNvSpPr>
          <p:nvPr/>
        </p:nvSpPr>
        <p:spPr bwMode="auto">
          <a:xfrm>
            <a:off x="0" y="3581400"/>
            <a:ext cx="9144000" cy="7651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r>
              <a:rPr lang="ar-EG"/>
              <a:t>من سفر أيوب الصديق (7:42-17)</a:t>
            </a:r>
            <a:endParaRPr lang="en-US"/>
          </a:p>
        </p:txBody>
      </p:sp>
    </p:spTree>
    <p:extLst>
      <p:ext uri="{BB962C8B-B14F-4D97-AF65-F5344CB8AC3E}">
        <p14:creationId xmlns:p14="http://schemas.microsoft.com/office/powerpoint/2010/main" val="2940766606"/>
      </p:ext>
    </p:extLst>
  </p:cSld>
  <p:clrMapOvr>
    <a:masterClrMapping/>
  </p:clrMapOvr>
  <p:transition spd="slow"/>
</p:sld>
</file>

<file path=ppt/slides/slide2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617259"/>
            <a:ext cx="9144000" cy="708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(42:2ـ1:3ـ9)</a:t>
            </a:r>
          </a:p>
        </p:txBody>
      </p:sp>
      <p:sp>
        <p:nvSpPr>
          <p:cNvPr id="10243" name="Content Placeholder 3"/>
          <p:cNvSpPr txBox="1">
            <a:spLocks/>
          </p:cNvSpPr>
          <p:nvPr/>
        </p:nvSpPr>
        <p:spPr bwMode="auto">
          <a:xfrm>
            <a:off x="-57150" y="4325470"/>
            <a:ext cx="920115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كانوا مُواظبينَ على تعليمِ الرُسلِ و الشركة و كسرِ الخبز و الصلواتِ . و صارَ خوفٌ في كلِّ نفسٍ. و كانت عجائبَ كثيرة تُجرى على أيدي الرسل في أورشليمَ. و مَخافة عظيمة كانت عليهم أجمعينَ.</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 </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47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SA" sz="4400" b="1" dirty="0">
                <a:solidFill>
                  <a:schemeClr val="bg1"/>
                </a:solidFill>
                <a:latin typeface="CS Avva Shenouda" panose="020B7200000000000000" pitchFamily="34" charset="0"/>
                <a:cs typeface="Times New Roman" panose="02020603050405020304" pitchFamily="18" charset="0"/>
              </a:rPr>
              <a:t>كباش</a:t>
            </a:r>
            <a:r>
              <a:rPr lang="ar-EG" sz="4400" b="1" dirty="0">
                <a:solidFill>
                  <a:schemeClr val="bg1"/>
                </a:solidFill>
                <a:latin typeface="CS Avva Shenouda" panose="020B7200000000000000" pitchFamily="34" charset="0"/>
                <a:cs typeface="Times New Roman" panose="02020603050405020304" pitchFamily="18" charset="0"/>
              </a:rPr>
              <a:t> وانطلقوا إلى عبدي أيوب فيصعد محرقة عنكم وعبدي أيوب يصلي لأجلكم فاني ارفع وجهه لأني لولاه لكنت قد أبدتكم لأنكم لم تتكلموا الحق في عبدي أيوب. فانطلق أليفاز التيماني وبلدد الشوحي</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50604617"/>
      </p:ext>
    </p:extLst>
  </p:cSld>
  <p:clrMapOvr>
    <a:masterClrMapping/>
  </p:clrMapOvr>
  <p:transition spd="slow"/>
</p:sld>
</file>

<file path=ppt/slides/slide29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47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وصوفر النعماني وصنعوا كما قال الرب لهم وغفر خطيتهم من أجل أيوب. ورفع الرب أيوب جدًا حين صلى لأجل أصحابه الثلاثة وصفح عن إساءتهم وضاعف الرب لأيوب ضعف ما كان له قبلاً فسمع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56775468"/>
      </p:ext>
    </p:extLst>
  </p:cSld>
  <p:clrMapOvr>
    <a:masterClrMapping/>
  </p:clrMapOvr>
  <p:transition spd="slow"/>
</p:sld>
</file>

<file path=ppt/slides/slide29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277"/>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جميع أخوته واخواته وكل معارفه من أجل كل ما صار له وجاءوا إليه وأكلوا وشربوا عنده ورثوا له وتعجبوا من كل ما أنزل به الرب وأعطي كل واحد منهم نعجة وأربعة مثاقيل ذهب مختار. وبارك الرب</a:t>
            </a: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14806768"/>
      </p:ext>
    </p:extLst>
  </p:cSld>
  <p:clrMapOvr>
    <a:masterClrMapping/>
  </p:clrMapOvr>
  <p:transition spd="slow"/>
</p:sld>
</file>

<file path=ppt/slides/slide29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47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آخرة أيوب أكثر من أوائله فكان له من الغنم أربعة عشر ألفاً ومن الابل ستة آلاف وألف فدان من البقر وألف أتان. وولد له سبعه بنين وثلاث بنات. وسمى اسم الأولى نهارًا (يميمة) والثانية قصيفة والثالثة </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15246671"/>
      </p:ext>
    </p:extLst>
  </p:cSld>
  <p:clrMapOvr>
    <a:masterClrMapping/>
  </p:clrMapOvr>
  <p:transition spd="slow"/>
</p:sld>
</file>

<file path=ppt/slides/slide29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40447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chemeClr val="bg1"/>
                </a:solidFill>
                <a:latin typeface="CS Avva Shenouda" panose="020B7200000000000000" pitchFamily="34" charset="0"/>
                <a:cs typeface="Times New Roman" panose="02020603050405020304" pitchFamily="18" charset="0"/>
              </a:rPr>
              <a:t>ملتياس (قرن هفوك) ولم توجد نساء في الحسن كبنات أيوب في كل من تحت السماء وأعطاهن أبوهن ميراثًا بين أخوتهن. وعاش أيوب من بعد الضربة مئة وأربعون سنة وجميع سنى حياة أيوب</a:t>
            </a:r>
            <a:br>
              <a:rPr lang="ar-EG" sz="4400" b="1" dirty="0">
                <a:solidFill>
                  <a:schemeClr val="bg1"/>
                </a:solidFill>
                <a:latin typeface="CS Avva Shenouda" panose="020B7200000000000000" pitchFamily="34" charset="0"/>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11358501"/>
      </p:ext>
    </p:extLst>
  </p:cSld>
  <p:clrMapOvr>
    <a:masterClrMapping/>
  </p:clrMapOvr>
  <p:transition spd="slow"/>
</p:sld>
</file>

<file path=ppt/slides/slide29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434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5200" b="1" dirty="0">
                <a:solidFill>
                  <a:schemeClr val="bg1"/>
                </a:solidFill>
                <a:latin typeface="CS Avva Shenouda" panose="020B7200000000000000" pitchFamily="34" charset="0"/>
                <a:cs typeface="Times New Roman" panose="02020603050405020304" pitchFamily="18" charset="0"/>
              </a:rPr>
              <a:t>مئتين وأربعين سنه ورأى أيوب بنيه وبنى بنيه إلى أربعة أجيال. ثم مات أيوب شيخًا وشبعان الأيام. </a:t>
            </a:r>
            <a:endParaRPr lang="ar-EG" sz="52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478371041"/>
      </p:ext>
    </p:extLst>
  </p:cSld>
  <p:clrMapOvr>
    <a:masterClrMapping/>
  </p:clrMapOvr>
  <p:transition spd="slow"/>
</p:sld>
</file>

<file path=ppt/slides/slide29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7"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باكر </a:t>
            </a:r>
            <a:r>
              <a:rPr lang="en-US" altLang="en-US" sz="4400" b="1" u="sng" dirty="0">
                <a:solidFill>
                  <a:srgbClr val="FFC000"/>
                </a:solidFill>
                <a:latin typeface="Times New Roman" panose="02020603050405020304" pitchFamily="18" charset="0"/>
                <a:cs typeface="Times New Roman" panose="02020603050405020304" pitchFamily="18" charset="0"/>
              </a:rPr>
              <a:t>)</a:t>
            </a:r>
            <a:r>
              <a:rPr lang="ar-EG" altLang="en-US" sz="4400" b="1" u="sng" dirty="0">
                <a:solidFill>
                  <a:srgbClr val="FFC000"/>
                </a:solidFill>
                <a:latin typeface="Times New Roman" panose="02020603050405020304" pitchFamily="18" charset="0"/>
                <a:cs typeface="Times New Roman" panose="02020603050405020304" pitchFamily="18" charset="0"/>
              </a:rPr>
              <a:t>31: 11 ، 12</a:t>
            </a:r>
            <a:r>
              <a:rPr lang="en-US" altLang="en-US" sz="4400" b="1" u="sng" dirty="0">
                <a:solidFill>
                  <a:srgbClr val="FFC000"/>
                </a:solidFill>
                <a:latin typeface="Times New Roman" panose="02020603050405020304" pitchFamily="18" charset="0"/>
                <a:cs typeface="Times New Roman" panose="02020603050405020304" pitchFamily="18" charset="0"/>
              </a:rPr>
              <a:t>(</a:t>
            </a:r>
            <a:endParaRPr lang="ar-EG" altLang="en-US" sz="4400" b="1" u="sng" dirty="0">
              <a:solidFill>
                <a:srgbClr val="FFC000"/>
              </a:solidFill>
              <a:latin typeface="Times New Roman" panose="02020603050405020304" pitchFamily="18" charset="0"/>
              <a:cs typeface="Times New Roman" panose="02020603050405020304" pitchFamily="18" charset="0"/>
            </a:endParaRPr>
          </a:p>
        </p:txBody>
      </p:sp>
      <p:sp>
        <p:nvSpPr>
          <p:cNvPr id="30728" name="Content Placeholder 3"/>
          <p:cNvSpPr txBox="1">
            <a:spLocks/>
          </p:cNvSpPr>
          <p:nvPr/>
        </p:nvSpPr>
        <p:spPr bwMode="auto">
          <a:xfrm>
            <a:off x="0" y="4381500"/>
            <a:ext cx="9144000" cy="29238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pPr>
            <a:r>
              <a:rPr lang="ar-EG" altLang="en-US" sz="4600" b="1" dirty="0">
                <a:solidFill>
                  <a:srgbClr val="FFFFFF"/>
                </a:solidFill>
                <a:latin typeface="Times New Roman" panose="02020603050405020304" pitchFamily="18" charset="0"/>
                <a:cs typeface="Times New Roman" panose="02020603050405020304" pitchFamily="18" charset="0"/>
              </a:rPr>
              <a:t>كثيرة هي ضربات الخطاة، والذي يتكل على الرب الرحمة تحيط به افرحوا أيها الصديقون بالرب وابتهجوا، وافتخروا يا جميع مستقيمي القلوب.</a:t>
            </a:r>
            <a:br>
              <a:rPr lang="ar-EG" altLang="en-US" sz="4600" b="1" dirty="0">
                <a:solidFill>
                  <a:srgbClr val="FFFFFF"/>
                </a:solidFill>
                <a:latin typeface="Times New Roman" panose="02020603050405020304" pitchFamily="18" charset="0"/>
                <a:cs typeface="Times New Roman" panose="02020603050405020304" pitchFamily="18" charset="0"/>
              </a:rPr>
            </a:br>
            <a:endParaRPr lang="ar-EG" altLang="en-US" sz="46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9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لوقا (16: 19 ـ 31 ) </a:t>
            </a:r>
          </a:p>
        </p:txBody>
      </p:sp>
      <p:sp>
        <p:nvSpPr>
          <p:cNvPr id="317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EG" sz="4400" b="1">
                <a:solidFill>
                  <a:srgbClr val="FFFFFF"/>
                </a:solidFill>
                <a:latin typeface="Times New Roman" panose="02020603050405020304" pitchFamily="18" charset="0"/>
                <a:cs typeface="Times New Roman" panose="02020603050405020304" pitchFamily="18" charset="0"/>
              </a:rPr>
              <a:t>كان إنسان غني وكان يلبس الأرجوان والحرير  وهو يتنعم كل يوم مترفها. وكان أيضًا إنسان  مسكين اسمه لعازر، مطروحًا عند بابه مضروبًا  بالقروح. ويشتهي أن يملأ بطنه من الفتات الذي</a:t>
            </a:r>
            <a:br>
              <a:rPr lang="ar-EG" sz="4400" b="1">
                <a:solidFill>
                  <a:srgbClr val="FFFFFF"/>
                </a:solidFill>
                <a:latin typeface="Times New Roman" panose="02020603050405020304" pitchFamily="18" charset="0"/>
                <a:cs typeface="Times New Roman" panose="02020603050405020304" pitchFamily="18" charset="0"/>
              </a:rPr>
            </a:br>
            <a:endParaRPr lang="ar-EG"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29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A03C88C-BD6B-40AE-A0BD-11F850A5217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يسقط من مائدة الغني، بل كانت الكلاب تأتي  وتلحس قروحه، فمات المسكين وحملته الملائكة  إلى حضن إبراهيم، ومات الغني أيضًا ودفن، فرفع  عينيه وهو في الجحيم في العذاب، ورأى إبراهيم</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1455125608"/>
      </p:ext>
    </p:extLst>
  </p:cSld>
  <p:clrMapOvr>
    <a:masterClrMapping/>
  </p:clrMapOvr>
</p:sld>
</file>

<file path=ppt/slides/slide29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D6F141-332A-454D-BEF1-FD5EE861BF5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من بعيد ولعازر في حضنه، فنادى وقال: يا أبي  إبراهيم، ارحمني، وأرسل لي لعازر ليبل طرف  إصبعه بماء ويبرد لساني، لأني معذب في هذا  اللهيب. فقال له إبراهيم: يا ابني، أذكر أنك</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53703191"/>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D33A43-7051-4CDA-9102-1C2996647053}"/>
              </a:ext>
            </a:extLst>
          </p:cNvPr>
          <p:cNvSpPr txBox="1"/>
          <p:nvPr/>
        </p:nvSpPr>
        <p:spPr>
          <a:xfrm>
            <a:off x="0" y="4328077"/>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جميعُ الذينَ آمنوا كانوا معاً و كانَ عِندَهم كلُ شيءٍ مُشتركاً وحقولهم و مُقتنياتهم كانوا يَبيعونها و يقسمونها على الجميعِ بحسبِ احتياج كلِّ واحدٍ. وكانوا كلُ يومٍ يُواظبونَ معاً في الهيكلِ . يكسرونَ</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59426081"/>
      </p:ext>
    </p:extLst>
  </p:cSld>
  <p:clrMapOvr>
    <a:masterClrMapping/>
  </p:clrMapOvr>
</p:sld>
</file>

<file path=ppt/slides/slide29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FCC0FD4-43CB-4DCA-827C-063F42BC7A6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استوفيت خيراتك في حياتك، وكذلك نال لعازر  البلايا والآن هو يتعزى هنا وأنت تتعذب، وفوق  هذا كله، توجد بيننا وبينكم هوة ثابتة عظيمة، حتى  إن الذين يريدون العبور من ههنا إليكم لا يقدرون،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931226319"/>
      </p:ext>
    </p:extLst>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88D0C3-B473-4012-928C-B83508FF145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ولا الذين من عندكم أن يعبروا إلينا. فقال: أسألك  إذا يا أبت، أن ترسله إلى بيت أبي: لأن لي خمسة  إخوة، حتى يشهد لهم لكيلا يأتوا هم أيضًا إلى  موضع العذاب هذا. فقال له إبراهيم عندهم موسى</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228177266"/>
      </p:ext>
    </p:extLst>
  </p:cSld>
  <p:clrMapOvr>
    <a:masterClrMapping/>
  </p:clrMapOvr>
</p:sld>
</file>

<file path=ppt/slides/slide29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E0E693-EEED-411A-BF25-66249A88697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والأنبياء، فليسمعوا منهم، فقال: لا، يا أبي إبراهيم،  بل إذا مضى إليهم واحد من الأموات يتوبون، فقال  له: إن كانوا لا يسمعون من موسى والأنبياء، ولا  إن قام واحد من الأموات يصدقون.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949096590"/>
      </p:ext>
    </p:extLst>
  </p:cSld>
  <p:clrMapOvr>
    <a:masterClrMapping/>
  </p:clrMapOvr>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29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6802" name="Title 1"/>
          <p:cNvSpPr>
            <a:spLocks noGrp="1"/>
          </p:cNvSpPr>
          <p:nvPr>
            <p:ph type="title"/>
          </p:nvPr>
        </p:nvSpPr>
        <p:spPr bwMode="auto">
          <a:xfrm>
            <a:off x="-2286000" y="19050"/>
            <a:ext cx="22860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جمعة ختام الصوم</a:t>
            </a:r>
            <a:endParaRPr lang="en-US" dirty="0"/>
          </a:p>
        </p:txBody>
      </p:sp>
      <p:sp>
        <p:nvSpPr>
          <p:cNvPr id="76803" name="Title 1"/>
          <p:cNvSpPr txBox="1">
            <a:spLocks/>
          </p:cNvSpPr>
          <p:nvPr/>
        </p:nvSpPr>
        <p:spPr bwMode="auto">
          <a:xfrm>
            <a:off x="0" y="3847145"/>
            <a:ext cx="9144000"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0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الثانية إلي تيموثاوس (3 : 1 -4 :1 – 5) </a:t>
            </a:r>
          </a:p>
        </p:txBody>
      </p:sp>
      <p:sp>
        <p:nvSpPr>
          <p:cNvPr id="76804" name="Content Placeholder 3"/>
          <p:cNvSpPr txBox="1">
            <a:spLocks/>
          </p:cNvSpPr>
          <p:nvPr/>
        </p:nvSpPr>
        <p:spPr bwMode="auto">
          <a:xfrm>
            <a:off x="0" y="432657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لكن اعلم هذا أنه ستأتي في الأيام الأخيرةِ أزمنة عسيرة . حينئذٍ يكون الناس مُحبين لأنفسهم وللمال مُفتخرين مُتكبرين مُجدفين غير طائعين للوالدين غير شاكرين فجاراً لا ود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لهم و لا عهد سالبين داعرين شرسين مُبغضين للصلاح .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5B972C-0C40-4A7B-8ABD-EDB679A4F23B}"/>
              </a:ext>
            </a:extLst>
          </p:cNvPr>
          <p:cNvSpPr txBox="1"/>
          <p:nvPr/>
        </p:nvSpPr>
        <p:spPr>
          <a:xfrm>
            <a:off x="22412"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خوانين مُقتحمين مُتصلفين مُحبين للذات دون محبة لله. لهم صورة التقوى و لكنهم ينكرون قوتها . فاعرض عن هؤلاء فإن منهم من يدخلون البيوت</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ويسبون النساء المطمورات في خطايا مُنقادات لشهوات شتى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37790751"/>
      </p:ext>
    </p:extLst>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7826" name="Content Placeholder 3"/>
          <p:cNvSpPr txBox="1">
            <a:spLocks/>
          </p:cNvSpPr>
          <p:nvPr/>
        </p:nvSpPr>
        <p:spPr bwMode="auto">
          <a:xfrm>
            <a:off x="0" y="448812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يتعلمن دائماً و لا يبلغن إلى معرفة الحق أبداً. و كما أن يناس و ينبراس قاوما موسى كذلك هؤلاء يقاومون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الحق أناس آراؤهم فاسدة مرذولة من جهة الإيمان . لكنهم لا ينجحون كثيراً لان حمقهم يتضح للجميع كما أتضح حمق ذينك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en-US"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7FD8C9-2236-4D90-9255-F5215906ECCD}"/>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أنت فقد عرفت تعليمي و سيرتي و قصدي و إيماني و آناتي و محبتي و صبري و اضطهاداتي وآلامي و ما أصابني في إنطاكية و أيقونية و لسترة أية اضطهادات احتملت و قد أنقذني الرب</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من جميعها.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37925873"/>
      </p:ext>
    </p:extLst>
  </p:cSld>
  <p:clrMapOvr>
    <a:masterClrMapping/>
  </p:clrMapOvr>
</p:sld>
</file>

<file path=ppt/slides/slide29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885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جميع الذين يريدون أن يحيوا بالتقوى في المسيح يسوع يُضطهدون . أما الأشرار المزورين من الناس فيزدادون شراً مُضلَين و مُضلِين . فأستمر أنت على ما تعلمت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وائتمنت عليه متذكراً ممن تعلمت منهم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A3BDF3-91CF-440F-A3DB-0882F37020DC}"/>
              </a:ext>
            </a:extLst>
          </p:cNvPr>
          <p:cNvSpPr txBox="1"/>
          <p:nvPr/>
        </p:nvSpPr>
        <p:spPr>
          <a:xfrm>
            <a:off x="0" y="4495800"/>
            <a:ext cx="9144000" cy="224676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أنك منذ الطفولية تعرف الكتب المقدسة القادرة أن تصيرك حكيماً للخلاص بالإيمان بالمسيح يسوع . فإن الكتاب كله قد أوحى به من الله و هو مفيد للتعليم و التوبيخ للتقويم و التهذيب الذي في البر لكي يكون رجل الله كاملاً متأهباً لكل عمل صالح . </a:t>
            </a:r>
            <a:endParaRPr kumimoji="0" lang="en-GB"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22593534"/>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47883"/>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الخبز في كلِّ بيتٍ و يتناولونَ الطعامَ بابتهاجٍ و بساطةِ قلبٍ. مُسبحينَ اللهَ و لهم نعمة لدى جميعُ الشعبِ. أما الربُ فكانَ يَضمُ إلى الكنيسةِ الذينَ يَخلصونَ كلَّ يومٍ. و صعدَ بطرسُ و يوحنا معاً إلى</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44D5B76-C36F-4B8E-98D9-551536B60F86}"/>
              </a:ext>
            </a:extLst>
          </p:cNvPr>
          <p:cNvSpPr txBox="1"/>
          <p:nvPr/>
        </p:nvSpPr>
        <p:spPr>
          <a:xfrm>
            <a:off x="0" y="4303455"/>
            <a:ext cx="9144000" cy="236988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أناشدك أمام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الله والرب يسوع المسيح الذي سيدين الأحياء و الأموات عند ظهوره و ملكوته. أكرز بالكلمة و اعكف على ذلك في وقت مناسب و غير مناسب . وَبِخ انتهر عِظ</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بكل أناة و تعليم . فأنه سيأتي زمان لا يحتملون فيه التعليم الصحيح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10752779"/>
      </p:ext>
    </p:extLst>
  </p:cSld>
  <p:clrMapOvr>
    <a:masterClrMapping/>
  </p:clrMapOvr>
</p:sld>
</file>

<file path=ppt/slides/slide29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E782299-05FA-46A1-89FC-F64AF2BB4CA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بل حسب شهواتهم الخاصة يجمعون لهم مُعلمين بسبب أستحكاك آذانهم فيصرفون مسامعهم عن الحق و يعدلون إلى الخرافات . و أما أنت فتيقظ في كل شيء احتمل المشقات. اعمل عمل المبشر و تمم خدمتك.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62070383"/>
      </p:ext>
    </p:extLst>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898" name="Title 1"/>
          <p:cNvSpPr txBox="1">
            <a:spLocks/>
          </p:cNvSpPr>
          <p:nvPr/>
        </p:nvSpPr>
        <p:spPr bwMode="auto">
          <a:xfrm>
            <a:off x="0" y="3797537"/>
            <a:ext cx="9144000" cy="545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6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 ( 7:5 - 16 )</a:t>
            </a:r>
          </a:p>
        </p:txBody>
      </p:sp>
      <p:sp>
        <p:nvSpPr>
          <p:cNvPr id="80899" name="Content Placeholder 3"/>
          <p:cNvSpPr txBox="1">
            <a:spLocks/>
          </p:cNvSpPr>
          <p:nvPr/>
        </p:nvSpPr>
        <p:spPr bwMode="auto">
          <a:xfrm>
            <a:off x="0" y="448812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فأنتم أيها الاخوة تأنوا إلى مجيء الرب. ها أن الحارث ينتظر ثمر الأرض الثمين متأنياً عليه حتى يصيبه المطر المُبكر و المتأخر. فتأنوا انتم أيضاً و ثبتوا قلوبكم فان مجيء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الرب قد اقترب. لا تئِنوا أيها الاخوة بعضكم من بعض لئلا تدانوا.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1A1BE5E-7E84-482B-8BE6-FEEEA19C6B88}"/>
              </a:ext>
            </a:extLst>
          </p:cNvPr>
          <p:cNvSpPr txBox="1"/>
          <p:nvPr/>
        </p:nvSpPr>
        <p:spPr>
          <a:xfrm>
            <a:off x="0" y="4343400"/>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هوذا الديان واقف على الباب . أيها الاخوة اتخذوا  الأنبياء الذين تكلموا باسم الرب قدوة في احتمال المشقات و في الأناة . فإننا نُطوب الصابرين ، قد</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سمعتم بصبر أيوب و رأيتم عاقبة الرب لان الرب مُتحنن جداً و رؤوف.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02953409"/>
      </p:ext>
    </p:extLst>
  </p:cSld>
  <p:clrMapOvr>
    <a:masterClrMapping/>
  </p:clrMapOvr>
</p:sld>
</file>

<file path=ppt/slides/slide29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2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قبل كل شيء يا اخوتي لا تحلفوا لا بالسماء و لا بالأرض و لا بقسم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آخر . بل ليكن كلامكم نعم نعم و لا لا لئلا تقعوا تحت دينونة . فإن كان أحدكم في شدة فليُصل أو مسرور فليُرتل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35C073-284A-40A6-AFE7-F33075969FE0}"/>
              </a:ext>
            </a:extLst>
          </p:cNvPr>
          <p:cNvSpPr txBox="1"/>
          <p:nvPr/>
        </p:nvSpPr>
        <p:spPr>
          <a:xfrm>
            <a:off x="0" y="4267200"/>
            <a:ext cx="9220200" cy="2308324"/>
          </a:xfrm>
          <a:prstGeom prst="rect">
            <a:avLst/>
          </a:prstGeom>
          <a:noFill/>
        </p:spPr>
        <p:txBody>
          <a:bodyPr vert="horz" wrap="square"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إن كان أحدكم مريضاً فليدع كهنة الكنيسة فيصلوا عليه و يمسحوه بزيت باسم الرب . فإن صلاة الإيمان تشفي المريض و الرب يُقيمه و إن كان قد فعل خطية تغفر له . اعترفوا بعضكم لبعض بزلاتكم و صلوا بعضكم لأجل بعض لكي  تبرأوا.</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33346340"/>
      </p:ext>
    </p:extLst>
  </p:cSld>
  <p:clrMapOvr>
    <a:masterClrMapping/>
  </p:clrMapOvr>
</p:sld>
</file>

<file path=ppt/slides/slide29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4994" name="Title 1"/>
          <p:cNvSpPr txBox="1">
            <a:spLocks/>
          </p:cNvSpPr>
          <p:nvPr/>
        </p:nvSpPr>
        <p:spPr bwMode="auto">
          <a:xfrm>
            <a:off x="0" y="35782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(1:15- 18)</a:t>
            </a:r>
          </a:p>
        </p:txBody>
      </p:sp>
      <p:sp>
        <p:nvSpPr>
          <p:cNvPr id="84995" name="Content Placeholder 3"/>
          <p:cNvSpPr txBox="1">
            <a:spLocks/>
          </p:cNvSpPr>
          <p:nvPr/>
        </p:nvSpPr>
        <p:spPr bwMode="auto">
          <a:xfrm>
            <a:off x="0" y="43434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انحدرَ قوم من اليهودية و جعلوا يعلمون الاخوة انه إن لم تختتنوا حسب سُنة موسى فلا تستطيعون أن تخلصوا . فإذا جرت لبولس و برنابا مُنازعة و مُباحثة معهم ليست بقليلة.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رسموا أن يصعد بولس</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E4C955-CFE5-4930-A365-976AC993FA1E}"/>
              </a:ext>
            </a:extLst>
          </p:cNvPr>
          <p:cNvSpPr txBox="1"/>
          <p:nvPr/>
        </p:nvSpPr>
        <p:spPr>
          <a:xfrm>
            <a:off x="0" y="4343400"/>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برنابا وأناس آخرون منهم إلى أورشليم إلى الرسل والكهنة من اجل هذه المسألة. فهؤلاء بعد أن شيعتهم الكنيسة اجتازوا في فينيقية والسامرة يخبرونهم بتوبة الأمم فسروا جميع الاخوة سروراً</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816741747"/>
      </p:ext>
    </p:extLst>
  </p:cSld>
  <p:clrMapOvr>
    <a:masterClrMapping/>
  </p:clrMapOvr>
</p:sld>
</file>

<file path=ppt/slides/slide29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018" name="Content Placeholder 3"/>
          <p:cNvSpPr txBox="1">
            <a:spLocks/>
          </p:cNvSpPr>
          <p:nvPr/>
        </p:nvSpPr>
        <p:spPr bwMode="auto">
          <a:xfrm>
            <a:off x="0" y="4363812"/>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عظيماً. و لما حضروا إلى أورشليم قبلتهم الكنيسة و الرسل و الكهنة فاخبروهم بجميع ما صنع الله معهم . و لكن أن قوماً من الذين كانوا قد آمنوا من مذهب الفريسيين قاموا وقالوا انه ينبغي أن يختنوا</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FAD6ED-DEC4-4EAF-B8B8-D8D74EE98FD3}"/>
              </a:ext>
            </a:extLst>
          </p:cNvPr>
          <p:cNvSpPr txBox="1"/>
          <p:nvPr/>
        </p:nvSpPr>
        <p:spPr>
          <a:xfrm>
            <a:off x="0" y="4343796"/>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يوصوا بان يحفظوا ناموس موسى. فاجتمع الرسل و الكهنة لينظروا في هذا الأمر. فبعد أن جرت مُباحثة كثيرة قام بطرس و قال لهم أيها الرجال الاخوة انتم تعلمون انه منذ أيام قديمة اختار</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53108483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6C437BB-B1EF-44AB-BECC-F35485A0EFF5}"/>
              </a:ext>
            </a:extLst>
          </p:cNvPr>
          <p:cNvSpPr txBox="1"/>
          <p:nvPr/>
        </p:nvSpPr>
        <p:spPr>
          <a:xfrm>
            <a:off x="0" y="4343400"/>
            <a:ext cx="9144000" cy="3139321"/>
          </a:xfrm>
          <a:prstGeom prst="rect">
            <a:avLst/>
          </a:prstGeom>
          <a:noFill/>
        </p:spPr>
        <p:txBody>
          <a:bodyPr vert="horz" wrap="square"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الهيكلِ وَقتَ صلاةِ الساعةِ التاسعةِ. و كانَ رجلٌ أعرجٌ مِن بطنِ أمهِ يُحملُ. و يَضعونه كلَّ يومٍ عندَ بابِ الهيكلِ المُلقبُ بالبابِ الجميلِ ليسأل صدقة ً مِن الذينَ يَدخلونَ الهيكلَ . فهذا لما رأى بطرسَ و</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339347162"/>
      </p:ext>
    </p:extLst>
  </p:cSld>
  <p:clrMapOvr>
    <a:masterClrMapping/>
  </p:clrMapOvr>
</p:sld>
</file>

<file path=ppt/slides/slide29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7042" name="Content Placeholder 3"/>
          <p:cNvSpPr txBox="1">
            <a:spLocks/>
          </p:cNvSpPr>
          <p:nvPr/>
        </p:nvSpPr>
        <p:spPr bwMode="auto">
          <a:xfrm>
            <a:off x="0" y="4384137"/>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الله من بيننا أن الأمم يسمعون من فمي كلمة الإنجيل فيؤمنون. و الله العارف بالقلوب شهد لهم إذا أعطى لهم كما لنا الروح القدس و لم يميز بيننا و بينهم بشيء إذ طهر بالإيمان قلوبهم. فالآن لماذا</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CC9CAC-DA65-43F1-977B-A968D8788B8E}"/>
              </a:ext>
            </a:extLst>
          </p:cNvPr>
          <p:cNvSpPr txBox="1"/>
          <p:nvPr/>
        </p:nvSpPr>
        <p:spPr>
          <a:xfrm>
            <a:off x="0" y="4357243"/>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تجربون الله بوضع نير على رقاب التلاميذ لم يستطع آباؤنا و لا نحن أن نحمله. لكن بنعمة الرب يسوع المسيح نؤمن أن نخلص نحن كما أولئك أيضاً. فسكت الجمهور كله و كانوا يستمعون لبرنابا</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533617347"/>
      </p:ext>
    </p:extLst>
  </p:cSld>
  <p:clrMapOvr>
    <a:masterClrMapping/>
  </p:clrMapOvr>
</p:sld>
</file>

<file path=ppt/slides/slide29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8066" name="Content Placeholder 3"/>
          <p:cNvSpPr txBox="1">
            <a:spLocks/>
          </p:cNvSpPr>
          <p:nvPr/>
        </p:nvSpPr>
        <p:spPr bwMode="auto">
          <a:xfrm>
            <a:off x="0" y="4332436"/>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بولس و هما يشرحان جميع ما صنع الله على أيديهما من الآيات و العجائب في الأمم. و بعد أن سكتا أجاب يعقوب قائلا أيها الرجال الاخوة اسمعوا لي. قد شرح سمعان كيف افتقد الله الأمم منذ الأول</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B4E790-A185-435F-B613-7719BFDE4066}"/>
              </a:ext>
            </a:extLst>
          </p:cNvPr>
          <p:cNvSpPr txBox="1"/>
          <p:nvPr/>
        </p:nvSpPr>
        <p:spPr>
          <a:xfrm>
            <a:off x="0" y="4343400"/>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ليتخذ منهم شعباً لاسمه. و عليه وافق الأنبياء حيث قالوا إني من بعد هذا أرجع فأقيم مسكن داود الذي سقط و ابني ما هدم منه وانصبه ثانية. حتى تطلب الرب بقية الناس وجميع الأمم الذين دعي اسمي</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316130655"/>
      </p:ext>
    </p:extLst>
  </p:cSld>
  <p:clrMapOvr>
    <a:masterClrMapping/>
  </p:clrMapOvr>
</p:sld>
</file>

<file path=ppt/slides/slide29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B4E790-A185-435F-B613-7719BFDE4066}"/>
              </a:ext>
            </a:extLst>
          </p:cNvPr>
          <p:cNvSpPr txBox="1"/>
          <p:nvPr/>
        </p:nvSpPr>
        <p:spPr>
          <a:xfrm>
            <a:off x="0" y="4410635"/>
            <a:ext cx="9144000" cy="1754326"/>
          </a:xfrm>
          <a:prstGeom prst="rect">
            <a:avLst/>
          </a:prstGeom>
          <a:noFill/>
        </p:spPr>
        <p:txBody>
          <a:bodyPr vert="horz" rtlCol="0">
            <a:spAutoFit/>
          </a:bodyPr>
          <a:lstStyle/>
          <a:p>
            <a:pPr marL="0" marR="0" lvl="0" indent="0" algn="justLow" defTabSz="914400" rtl="1" eaLnBrk="0" fontAlgn="base" latinLnBrk="0" hangingPunct="0">
              <a:spcBef>
                <a:spcPct val="0"/>
              </a:spcBef>
              <a:spcAft>
                <a:spcPct val="0"/>
              </a:spcAft>
              <a:buClrTx/>
              <a:buSzTx/>
              <a:buFontTx/>
              <a:buNone/>
              <a:tabLst/>
              <a:defRPr/>
            </a:pPr>
            <a:r>
              <a:rPr kumimoji="0" lang="ar-EG"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عليهم يقول الرب الصانع هذا و معلوم عند الرب عمله منذ الدهر .</a:t>
            </a:r>
            <a:endParaRPr kumimoji="0" lang="en-GB"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099640932"/>
      </p:ext>
    </p:extLst>
  </p:cSld>
  <p:clrMapOvr>
    <a:masterClrMapping/>
  </p:clrMapOvr>
</p:sld>
</file>

<file path=ppt/slides/slide29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1" name="Title 1"/>
          <p:cNvSpPr txBox="1">
            <a:spLocks/>
          </p:cNvSpPr>
          <p:nvPr/>
        </p:nvSpPr>
        <p:spPr bwMode="auto">
          <a:xfrm>
            <a:off x="0" y="363649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( 8:98 ، 9 )</a:t>
            </a:r>
          </a:p>
        </p:txBody>
      </p:sp>
      <p:sp>
        <p:nvSpPr>
          <p:cNvPr id="37893" name="Content Placeholder 3"/>
          <p:cNvSpPr txBox="1">
            <a:spLocks/>
          </p:cNvSpPr>
          <p:nvPr/>
        </p:nvSpPr>
        <p:spPr bwMode="auto">
          <a:xfrm>
            <a:off x="584947" y="4326465"/>
            <a:ext cx="7974106"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الجبال تبتهجُ أمامَ وجه الربِ لأنه أتى ليُدين الأرضَ. يُدينُ المسكونة بالعدلِ والشعوبَ بالاستقامةِ.  </a:t>
            </a:r>
            <a:endParaRPr kumimoji="0" lang="ar-SA"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29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Title 1"/>
          <p:cNvSpPr txBox="1">
            <a:spLocks/>
          </p:cNvSpPr>
          <p:nvPr/>
        </p:nvSpPr>
        <p:spPr bwMode="auto">
          <a:xfrm>
            <a:off x="0" y="36544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معلمنا لوقا ( 31:13 الخ )</a:t>
            </a:r>
          </a:p>
        </p:txBody>
      </p:sp>
      <p:sp>
        <p:nvSpPr>
          <p:cNvPr id="38916" name="Content Placeholder 3"/>
          <p:cNvSpPr txBox="1">
            <a:spLocks/>
          </p:cNvSpPr>
          <p:nvPr/>
        </p:nvSpPr>
        <p:spPr bwMode="auto">
          <a:xfrm>
            <a:off x="0" y="4392706"/>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في ذلك اليوم تقدم إليه قومُ من الفريسيين و قالوا لهُ اخرج و اذهب مِن هنا لأن هيرودس يُريد أن يَقتلك. فقال لهم أذهبوا و قولوا لهذا الثعلب ها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أنا اخرج شياطين و أجري الشفاء اليوم و غداً و في</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3B7873-97B7-4E02-89BF-B3792CDFECA5}"/>
              </a:ext>
            </a:extLst>
          </p:cNvPr>
          <p:cNvSpPr txBox="1"/>
          <p:nvPr/>
        </p:nvSpPr>
        <p:spPr>
          <a:xfrm>
            <a:off x="0" y="4354971"/>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اليومِ الثالثِ أكمل. و لكن ينبغي لي أن أسير اليوم و غداً و ما يليه لأنه لا يمكن أنْ يهلكَ نبي خارجاً عن أورشليم . يا أورشليم يا أورشليم يا قاتلة الأنبياء و راجمة المُرسلين إليها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كم مِن مرةٍ أردتُ أنْ أجمعُ </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718098065"/>
      </p:ext>
    </p:extLst>
  </p:cSld>
  <p:clrMapOvr>
    <a:masterClrMapping/>
  </p:clrMapOvr>
</p:sld>
</file>

<file path=ppt/slides/slide29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B339FE-53EF-4D0B-8ACF-86E22C933AE6}"/>
              </a:ext>
            </a:extLst>
          </p:cNvPr>
          <p:cNvSpPr txBox="1"/>
          <p:nvPr/>
        </p:nvSpPr>
        <p:spPr>
          <a:xfrm>
            <a:off x="0" y="4357244"/>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بنيك كما تجمعُ الدجاجة فراخها تحت </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جناحيها فلم</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تريدوا. هوذا بيتكم يُترك لكم خراباً . الحق أقول لكم أنكم لا ترونني حتى يأتي زمانٌ تقولونَ فيهِ مُباركٌ الآتي باسمِ الربِّ .</a:t>
            </a:r>
          </a:p>
        </p:txBody>
      </p:sp>
    </p:spTree>
    <p:extLst>
      <p:ext uri="{BB962C8B-B14F-4D97-AF65-F5344CB8AC3E}">
        <p14:creationId xmlns:p14="http://schemas.microsoft.com/office/powerpoint/2010/main" val="2257435507"/>
      </p:ext>
    </p:extLst>
  </p:cSld>
  <p:clrMapOvr>
    <a:masterClrMapping/>
  </p:clrMapOvr>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48078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2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61725"/>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يوحنا مُزمعينَ أن يَدخلا الهيكلَ سألهما ليأخذ مِنهما صدقة. فتفرسَ فيهِ بطرسُ مع يوحنا و قالا انظرْ إلينا. أما هوَ فتفرسَ فيهما مُؤملاً أن يأخذ مِنهما شيئاً. فقالَ بطرسُ ليسَ ليَّ فضة و لا ذهبٌ و لكنْ</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29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25C4F-A22A-462A-9272-85A362377A54}"/>
              </a:ext>
            </a:extLst>
          </p:cNvPr>
          <p:cNvSpPr>
            <a:spLocks noGrp="1"/>
          </p:cNvSpPr>
          <p:nvPr>
            <p:ph type="title"/>
          </p:nvPr>
        </p:nvSpPr>
        <p:spPr>
          <a:xfrm>
            <a:off x="-2154632" y="-1"/>
            <a:ext cx="2154632" cy="1438835"/>
          </a:xfrm>
        </p:spPr>
        <p:txBody>
          <a:bodyPr/>
          <a:lstStyle/>
          <a:p>
            <a:r>
              <a:rPr lang="ar-EG" dirty="0"/>
              <a:t>نبوات سبت لعازر</a:t>
            </a:r>
            <a:endParaRPr lang="en-GB" dirty="0"/>
          </a:p>
        </p:txBody>
      </p:sp>
      <p:sp>
        <p:nvSpPr>
          <p:cNvPr id="3" name="Title 1">
            <a:extLst>
              <a:ext uri="{FF2B5EF4-FFF2-40B4-BE49-F238E27FC236}">
                <a16:creationId xmlns:a16="http://schemas.microsoft.com/office/drawing/2014/main" id="{3A5EDCD3-BE40-4DF0-ACBD-631377CE96E7}"/>
              </a:ext>
            </a:extLst>
          </p:cNvPr>
          <p:cNvSpPr>
            <a:spLocks noGrp="1"/>
          </p:cNvSpPr>
          <p:nvPr/>
        </p:nvSpPr>
        <p:spPr bwMode="auto">
          <a:xfrm>
            <a:off x="0" y="3597741"/>
            <a:ext cx="9144000" cy="7651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pPr eaLnBrk="1" hangingPunct="1"/>
            <a:r>
              <a:rPr lang="ar-SA" altLang="en-US" dirty="0"/>
              <a:t>من سفر التكوين لموسى النبي </a:t>
            </a:r>
            <a:r>
              <a:rPr lang="ar-EG" altLang="en-US" dirty="0"/>
              <a:t>(</a:t>
            </a:r>
            <a:r>
              <a:rPr lang="ar-SA" altLang="en-US" dirty="0"/>
              <a:t>49 : 1 – 28</a:t>
            </a:r>
            <a:r>
              <a:rPr lang="ar-EG" altLang="en-US" dirty="0"/>
              <a:t>)</a:t>
            </a:r>
            <a:endParaRPr lang="en-US" altLang="en-US" dirty="0"/>
          </a:p>
        </p:txBody>
      </p:sp>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altLang="en-US" sz="4400" b="1" dirty="0">
                <a:cs typeface="Times New Roman" panose="02020603050405020304" pitchFamily="18" charset="0"/>
              </a:rPr>
              <a:t>ثم دعا يعقوب بنيه وقال: "اجتمعوا لأنبئكم بما يكون لكم في آخر الأيام. اجتمعوا واصغوا يا بني يعقوب ، واسمعوا لإسرائيل أبيكم: رأوبين، أنت بكري، قوتي وأول قدرتي. فاضل في الشرف، </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660679383"/>
      </p:ext>
    </p:extLst>
  </p:cSld>
  <p:clrMapOvr>
    <a:masterClrMapping/>
  </p:clrMapOvr>
</p:sld>
</file>

<file path=ppt/slides/slide29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altLang="en-US" sz="4400" b="1" dirty="0">
                <a:cs typeface="Times New Roman" panose="02020603050405020304" pitchFamily="18" charset="0"/>
              </a:rPr>
              <a:t>فاضل في العز. فرت كالماء لا تتفضل، لأنك صعدت على مضجع أبيك حينئذٍ دنسته على فراشي صعد. شمعون ولاوي أخوان سيوفهما آلات جورٍ مجلسهما لا تدخله نفسي وفي مجمعهما لا تتحد</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783498040"/>
      </p:ext>
    </p:extLst>
  </p:cSld>
  <p:clrMapOvr>
    <a:masterClrMapping/>
  </p:clrMapOvr>
</p:sld>
</file>

<file path=ppt/slides/slide29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كرامتي. لأنهما في غضبهما قتلا إنسانًا، وفي رضاهما عرقبا ثورًا. ملعون غضبهما فإنه شديد، وسخطهما فإنه قاسٍ. أقسمهما في يعقوب،  أبددهما في إسرائيل. يهوذا، إياك يحمد إخوتك،</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833494263"/>
      </p:ext>
    </p:extLst>
  </p:cSld>
  <p:clrMapOvr>
    <a:masterClrMapping/>
  </p:clrMapOvr>
</p:sld>
</file>

<file path=ppt/slides/slide29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يداك على قفا أعدائك، يسجد لك بنو أبيك. يهوذا شبل أسدٍ، من فريسةٍ صعدت يا بني، جثا وربض كأسدٍ وكلبوةٍ. فمن ذا يقيمه؟ لا يزول قضيب من يهوذا ولا مسترع من صلبه حتى يأتي شيلوه</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433411272"/>
      </p:ext>
    </p:extLst>
  </p:cSld>
  <p:clrMapOvr>
    <a:masterClrMapping/>
  </p:clrMapOvr>
</p:sld>
</file>

<file path=ppt/slides/slide29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07007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300" b="1" dirty="0">
                <a:solidFill>
                  <a:srgbClr val="FFFFFF"/>
                </a:solidFill>
                <a:cs typeface="Times New Roman" panose="02020603050405020304" pitchFamily="18" charset="0"/>
              </a:rPr>
              <a:t>وتطيعه الشعوب. رابطًا بالجفنة جحشه، وبأفضل كرمةٍ ابن أتانه، غسل بالخمر لباسه، وبدم العنب رداءه. عيناه أشد سوادًا من الخمر، وأسنانه أشد بياضًا من اللبن. زبولون، عند سواحل البحر يسكن،</a:t>
            </a:r>
            <a:br>
              <a:rPr lang="ar-EG" sz="4300" b="1" dirty="0">
                <a:solidFill>
                  <a:srgbClr val="FFFFFF"/>
                </a:solidFill>
                <a:cs typeface="Times New Roman" panose="02020603050405020304" pitchFamily="18" charset="0"/>
              </a:rPr>
            </a:br>
            <a:endParaRPr lang="ar-SA" altLang="en-US" sz="4300" b="1" dirty="0">
              <a:cs typeface="Times New Roman" panose="02020603050405020304" pitchFamily="18" charset="0"/>
            </a:endParaRPr>
          </a:p>
        </p:txBody>
      </p:sp>
    </p:spTree>
    <p:extLst>
      <p:ext uri="{BB962C8B-B14F-4D97-AF65-F5344CB8AC3E}">
        <p14:creationId xmlns:p14="http://schemas.microsoft.com/office/powerpoint/2010/main" val="3234116467"/>
      </p:ext>
    </p:extLst>
  </p:cSld>
  <p:clrMapOvr>
    <a:masterClrMapping/>
  </p:clrMapOvr>
</p:sld>
</file>

<file path=ppt/slides/slide29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وعند مرفإ السفن. وطرف تخمه إلى صيدون. يساكر، حمار ضخم رابض بين الحظائر. وقد رأى الراحة ما أجودها، والأرض ما أنزهها، فأحنى كتفه للحمل وصار للمهنة عبدًا. دان، يدين شعبه كأحد</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860247997"/>
      </p:ext>
    </p:extLst>
  </p:cSld>
  <p:clrMapOvr>
    <a:masterClrMapping/>
  </p:clrMapOvr>
</p:sld>
</file>

<file path=ppt/slides/slide29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09128"/>
            <a:ext cx="9144000" cy="324704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FontTx/>
              <a:buNone/>
            </a:pPr>
            <a:r>
              <a:rPr lang="ar-EG" sz="4100" b="1" dirty="0">
                <a:solidFill>
                  <a:srgbClr val="FFFFFF"/>
                </a:solidFill>
                <a:cs typeface="Times New Roman" panose="02020603050405020304" pitchFamily="18" charset="0"/>
              </a:rPr>
              <a:t>أسباط إسرائيل يكون دان ثعبانًا على الطريق، وأفعوانًا على السبيل، يلسع عقبي الفرس فيسقط راكبه إلى الوراء. لخلاصك انتظرت يا رب. جاد، يقحمه الغزاة، وهو يقتحم ساقتهم. أشير، طعامه دسم، </a:t>
            </a:r>
            <a:r>
              <a:rPr lang="ar-EG" sz="4000" b="1" dirty="0">
                <a:solidFill>
                  <a:srgbClr val="FFFFFF"/>
                </a:solidFill>
                <a:cs typeface="Times New Roman" panose="02020603050405020304" pitchFamily="18" charset="0"/>
              </a:rPr>
              <a:t>وهو يعطي</a:t>
            </a:r>
            <a:br>
              <a:rPr lang="ar-EG" sz="4000" b="1" dirty="0">
                <a:solidFill>
                  <a:srgbClr val="FFFFFF"/>
                </a:solidFill>
                <a:cs typeface="Times New Roman" panose="02020603050405020304" pitchFamily="18" charset="0"/>
              </a:rPr>
            </a:br>
            <a:endParaRPr lang="ar-SA" altLang="en-US" sz="4100" b="1" dirty="0">
              <a:cs typeface="Times New Roman" panose="02020603050405020304" pitchFamily="18" charset="0"/>
            </a:endParaRPr>
          </a:p>
        </p:txBody>
      </p:sp>
    </p:spTree>
    <p:extLst>
      <p:ext uri="{BB962C8B-B14F-4D97-AF65-F5344CB8AC3E}">
        <p14:creationId xmlns:p14="http://schemas.microsoft.com/office/powerpoint/2010/main" val="1699358151"/>
      </p:ext>
    </p:extLst>
  </p:cSld>
  <p:clrMapOvr>
    <a:masterClrMapping/>
  </p:clrMapOvr>
</p:sld>
</file>

<file path=ppt/slides/slide29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ملذات الملوك. نفتالي، أيلة سائمة، يعطي أقوالًا حسنةً. يوسف، غصن شجرةٍ مثمرةٍ، غصن شجرةٍ مثمرةٍ على عينٍ له فروع قد امتدت على سورٍ. فمررته أصحاب السهام ورمته واضطهدته.</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190646945"/>
      </p:ext>
    </p:extLst>
  </p:cSld>
  <p:clrMapOvr>
    <a:masterClrMapping/>
  </p:clrMapOvr>
</p:sld>
</file>

<file path=ppt/slides/slide29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0008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200" b="1" dirty="0">
                <a:solidFill>
                  <a:srgbClr val="FFFFFF"/>
                </a:solidFill>
                <a:cs typeface="Times New Roman" panose="02020603050405020304" pitchFamily="18" charset="0"/>
              </a:rPr>
              <a:t>ولكن ثبتت بمتانةٍ قوسه، وتشددت سواعد يديه. من يدي عزيز يعقوب، من هناك، من الراعي صخرٍ إسرائيل. من إله أبيك الذي يعينك، ومن القادر على كل شيءٍ الذي يباركك، تأتي بركات السماء من العلو،</a:t>
            </a:r>
            <a:br>
              <a:rPr lang="ar-EG" sz="4200" b="1" dirty="0">
                <a:solidFill>
                  <a:srgbClr val="FFFFFF"/>
                </a:solidFill>
                <a:cs typeface="Times New Roman" panose="02020603050405020304" pitchFamily="18" charset="0"/>
              </a:rPr>
            </a:br>
            <a:r>
              <a:rPr lang="ar-EG" sz="4200" b="1" dirty="0">
                <a:solidFill>
                  <a:srgbClr val="FFFFFF"/>
                </a:solidFill>
                <a:cs typeface="Times New Roman" panose="02020603050405020304" pitchFamily="18" charset="0"/>
              </a:rPr>
              <a:t> </a:t>
            </a:r>
            <a:endParaRPr lang="ar-SA" altLang="en-US" sz="4200" b="1" dirty="0">
              <a:cs typeface="Times New Roman" panose="02020603050405020304" pitchFamily="18" charset="0"/>
            </a:endParaRPr>
          </a:p>
        </p:txBody>
      </p:sp>
    </p:spTree>
    <p:extLst>
      <p:ext uri="{BB962C8B-B14F-4D97-AF65-F5344CB8AC3E}">
        <p14:creationId xmlns:p14="http://schemas.microsoft.com/office/powerpoint/2010/main" val="1035368439"/>
      </p:ext>
    </p:extLst>
  </p:cSld>
  <p:clrMapOvr>
    <a:masterClrMapping/>
  </p:clrMapOvr>
</p:sld>
</file>

<file path=ppt/slides/slide29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وبركات الغمر الراكض أسفل. بركات الثديين والرحم. بركات أبيك تضاف إلى بركات آبائي. إلى منية الأكام الدهرية لتكن على رأس يوسف، وعلى قمة نذيرٍ إخوته. بنيامين، ذثب يفترس في الصباح</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889852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extLst>
              <p:ext uri="{D42A27DB-BD31-4B8C-83A1-F6EECF244321}">
                <p14:modId xmlns:p14="http://schemas.microsoft.com/office/powerpoint/2010/main" val="383178414"/>
              </p:ext>
            </p:extLst>
          </p:nvPr>
        </p:nvGraphicFramePr>
        <p:xfrm>
          <a:off x="-3" y="129411"/>
          <a:ext cx="9144003" cy="6728589"/>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الثلاثاء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2082395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الاربعاء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9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الخميس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الجمعة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600" b="1" dirty="0">
                          <a:solidFill>
                            <a:srgbClr val="FFC000"/>
                          </a:solidFill>
                          <a:cs typeface="+mj-cs"/>
                        </a:rPr>
                        <a:t>الاحد الـ3</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الاثنين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85916122"/>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الثلاثاء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78227393"/>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الاربعاء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5096162"/>
                  </a:ext>
                </a:extLst>
              </a:tr>
            </a:tbl>
          </a:graphicData>
        </a:graphic>
      </p:graphicFrame>
      <p:sp>
        <p:nvSpPr>
          <p:cNvPr id="4" name="Rectangle 3">
            <a:extLst>
              <a:ext uri="{FF2B5EF4-FFF2-40B4-BE49-F238E27FC236}">
                <a16:creationId xmlns:a16="http://schemas.microsoft.com/office/drawing/2014/main" id="{D0E34D06-402C-453F-91E8-00ED56145A03}"/>
              </a:ext>
            </a:extLst>
          </p:cNvPr>
          <p:cNvSpPr/>
          <p:nvPr/>
        </p:nvSpPr>
        <p:spPr>
          <a:xfrm flipH="1">
            <a:off x="1954310"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7" name="Rectangle 6">
            <a:extLst>
              <a:ext uri="{FF2B5EF4-FFF2-40B4-BE49-F238E27FC236}">
                <a16:creationId xmlns:a16="http://schemas.microsoft.com/office/drawing/2014/main" id="{AC795E28-E2A2-4A85-A2B7-6E8192FC4C97}"/>
              </a:ext>
            </a:extLst>
          </p:cNvPr>
          <p:cNvSpPr/>
          <p:nvPr/>
        </p:nvSpPr>
        <p:spPr>
          <a:xfrm flipH="1">
            <a:off x="3814484"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3" name="Rectangle 12">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5" name="Rectangle 14">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8" name="Rectangle 27">
            <a:extLst>
              <a:ext uri="{FF2B5EF4-FFF2-40B4-BE49-F238E27FC236}">
                <a16:creationId xmlns:a16="http://schemas.microsoft.com/office/drawing/2014/main" id="{637DF9B7-83B5-4B8E-8003-92CA0AE28424}"/>
              </a:ext>
            </a:extLst>
          </p:cNvPr>
          <p:cNvSpPr/>
          <p:nvPr/>
        </p:nvSpPr>
        <p:spPr>
          <a:xfrm flipH="1">
            <a:off x="1954310"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0" name="Rectangle 29">
            <a:extLst>
              <a:ext uri="{FF2B5EF4-FFF2-40B4-BE49-F238E27FC236}">
                <a16:creationId xmlns:a16="http://schemas.microsoft.com/office/drawing/2014/main" id="{55553141-1D64-42C8-B368-288D41ED41CE}"/>
              </a:ext>
            </a:extLst>
          </p:cNvPr>
          <p:cNvSpPr/>
          <p:nvPr/>
        </p:nvSpPr>
        <p:spPr>
          <a:xfrm flipH="1">
            <a:off x="3814484"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6" name="Rectangle 35">
            <a:extLst>
              <a:ext uri="{FF2B5EF4-FFF2-40B4-BE49-F238E27FC236}">
                <a16:creationId xmlns:a16="http://schemas.microsoft.com/office/drawing/2014/main" id="{DF70FA38-65F1-4CCB-BEBA-BDFACBA6AE12}"/>
              </a:ext>
            </a:extLst>
          </p:cNvPr>
          <p:cNvSpPr/>
          <p:nvPr/>
        </p:nvSpPr>
        <p:spPr>
          <a:xfrm flipH="1">
            <a:off x="1954310"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8" name="Rectangle 37">
            <a:extLst>
              <a:ext uri="{FF2B5EF4-FFF2-40B4-BE49-F238E27FC236}">
                <a16:creationId xmlns:a16="http://schemas.microsoft.com/office/drawing/2014/main" id="{EBA1F8C9-F31C-4DDF-AA29-C56383563153}"/>
              </a:ext>
            </a:extLst>
          </p:cNvPr>
          <p:cNvSpPr/>
          <p:nvPr/>
        </p:nvSpPr>
        <p:spPr>
          <a:xfrm flipH="1">
            <a:off x="3814484"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5" name="Rectangle 24">
            <a:extLst>
              <a:ext uri="{FF2B5EF4-FFF2-40B4-BE49-F238E27FC236}">
                <a16:creationId xmlns:a16="http://schemas.microsoft.com/office/drawing/2014/main" id="{07AFC00B-0B1F-473E-9F14-D0420422A358}"/>
              </a:ext>
            </a:extLst>
          </p:cNvPr>
          <p:cNvSpPr/>
          <p:nvPr/>
        </p:nvSpPr>
        <p:spPr>
          <a:xfrm flipH="1">
            <a:off x="1954310"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9" name="Rectangle 28">
            <a:extLst>
              <a:ext uri="{FF2B5EF4-FFF2-40B4-BE49-F238E27FC236}">
                <a16:creationId xmlns:a16="http://schemas.microsoft.com/office/drawing/2014/main" id="{EC3988CE-3E10-400E-B32A-09FFED7F5E8A}"/>
              </a:ext>
            </a:extLst>
          </p:cNvPr>
          <p:cNvSpPr/>
          <p:nvPr/>
        </p:nvSpPr>
        <p:spPr>
          <a:xfrm flipH="1">
            <a:off x="3814484"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3" name="Rectangle 32">
            <a:extLst>
              <a:ext uri="{FF2B5EF4-FFF2-40B4-BE49-F238E27FC236}">
                <a16:creationId xmlns:a16="http://schemas.microsoft.com/office/drawing/2014/main" id="{09FCC79D-DFD3-4583-B626-8AD7277D4DFC}"/>
              </a:ext>
            </a:extLst>
          </p:cNvPr>
          <p:cNvSpPr/>
          <p:nvPr/>
        </p:nvSpPr>
        <p:spPr>
          <a:xfrm flipH="1">
            <a:off x="1954310"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7" name="Rectangle 36">
            <a:extLst>
              <a:ext uri="{FF2B5EF4-FFF2-40B4-BE49-F238E27FC236}">
                <a16:creationId xmlns:a16="http://schemas.microsoft.com/office/drawing/2014/main" id="{4021CE2C-4E5D-4560-AA69-8D22D2C06072}"/>
              </a:ext>
            </a:extLst>
          </p:cNvPr>
          <p:cNvSpPr/>
          <p:nvPr/>
        </p:nvSpPr>
        <p:spPr>
          <a:xfrm flipH="1">
            <a:off x="3814484"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2" name="Rectangle 31">
            <a:extLst>
              <a:ext uri="{FF2B5EF4-FFF2-40B4-BE49-F238E27FC236}">
                <a16:creationId xmlns:a16="http://schemas.microsoft.com/office/drawing/2014/main" id="{A44AF9DE-5DE6-494D-9C62-6A81E3EE6B57}"/>
              </a:ext>
            </a:extLst>
          </p:cNvPr>
          <p:cNvSpPr/>
          <p:nvPr/>
        </p:nvSpPr>
        <p:spPr>
          <a:xfrm flipH="1">
            <a:off x="1954310"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4" name="Rectangle 33">
            <a:extLst>
              <a:ext uri="{FF2B5EF4-FFF2-40B4-BE49-F238E27FC236}">
                <a16:creationId xmlns:a16="http://schemas.microsoft.com/office/drawing/2014/main" id="{C8A4243F-96CC-440B-AA29-B5478DF28992}"/>
              </a:ext>
            </a:extLst>
          </p:cNvPr>
          <p:cNvSpPr/>
          <p:nvPr/>
        </p:nvSpPr>
        <p:spPr>
          <a:xfrm flipH="1">
            <a:off x="5688105" y="3931523"/>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40" name="Rectangle 39">
            <a:extLst>
              <a:ext uri="{FF2B5EF4-FFF2-40B4-BE49-F238E27FC236}">
                <a16:creationId xmlns:a16="http://schemas.microsoft.com/office/drawing/2014/main" id="{A951CCCB-FD9E-461B-9267-9F56A14A4C3E}"/>
              </a:ext>
            </a:extLst>
          </p:cNvPr>
          <p:cNvSpPr/>
          <p:nvPr/>
        </p:nvSpPr>
        <p:spPr>
          <a:xfrm flipH="1">
            <a:off x="3814484"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41" name="Rectangle 40">
            <a:extLst>
              <a:ext uri="{FF2B5EF4-FFF2-40B4-BE49-F238E27FC236}">
                <a16:creationId xmlns:a16="http://schemas.microsoft.com/office/drawing/2014/main" id="{16D6ED7A-26A7-4EBF-914D-3364EF047FE2}"/>
              </a:ext>
            </a:extLst>
          </p:cNvPr>
          <p:cNvSpPr/>
          <p:nvPr/>
        </p:nvSpPr>
        <p:spPr>
          <a:xfrm flipH="1">
            <a:off x="67242"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Tree>
    <p:extLst>
      <p:ext uri="{BB962C8B-B14F-4D97-AF65-F5344CB8AC3E}">
        <p14:creationId xmlns:p14="http://schemas.microsoft.com/office/powerpoint/2010/main" val="34070871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إيمانكم كريمة، أفضل من الذهب الفاني، المجرب بالنار، لتوجدوا بفخر ومجد وكرامة عند استعلان يسوع المسيح، ذاك الذي - وإن لم تروه - تحبونه هذا الذي الآن لم تروه وآمنتم به، فتهللوا بفرح لا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5094346"/>
      </p:ext>
    </p:extLst>
  </p:cSld>
  <p:clrMapOvr>
    <a:masterClrMapping/>
  </p:clrMapOvr>
  <p:transition spd="slow"/>
</p:sld>
</file>

<file path=ppt/slides/slide3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07713D-E949-484B-BC88-54A7279B9D23}"/>
              </a:ext>
            </a:extLst>
          </p:cNvPr>
          <p:cNvSpPr txBox="1"/>
          <p:nvPr/>
        </p:nvSpPr>
        <p:spPr>
          <a:xfrm>
            <a:off x="0" y="4357243"/>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الذي ليَّ فأياهَ أعطيك. باسمِ يسوعَ المسيحِ الناصري قمْ و امشِ. و امسكهُ بيدِه اليمنىَ و أقامَهُ. ففي الحالِ تشددت رجلاهُ و كعباهُ فوثبَ و وقفَ و صارَ يمشي و دخلَ معهما إلى الهيكلِ و هوَ يمشي</a:t>
            </a:r>
            <a:b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931292042"/>
      </p:ext>
    </p:extLst>
  </p:cSld>
  <p:clrMapOvr>
    <a:masterClrMapping/>
  </p:clrMapOvr>
</p:sld>
</file>

<file path=ppt/slides/slide30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280076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FontTx/>
              <a:buNone/>
            </a:pPr>
            <a:r>
              <a:rPr lang="ar-EG" sz="4400" b="1" dirty="0">
                <a:solidFill>
                  <a:srgbClr val="FFFFFF"/>
                </a:solidFill>
                <a:cs typeface="Times New Roman" panose="02020603050405020304" pitchFamily="18" charset="0"/>
              </a:rPr>
              <a:t>يأكل غنيمة، وعند المساء يقسم السلب". هؤلاء كلهم هم أسباط إسرائيل الإثنا عشر، وهذا ما كلمهم به أبوهم وباركهم. كل واحدٍ بحسب بركته باركهم.</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050934347"/>
      </p:ext>
    </p:extLst>
  </p:cSld>
  <p:clrMapOvr>
    <a:masterClrMapping/>
  </p:clrMapOvr>
</p:sld>
</file>

<file path=ppt/slides/slide30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إصعد على جبلٍ عالٍ، يا مبشر صهيون ارفع صوتك بقوةٍ، يا مبشر أورشليم. ارفع صوتك بقوةٍ ولا تخف قل لمدن يهوذا: "هوذا ربكم آتٍ بقوةٍ وذراعه بربوبيةٍ. هوذا أجرته معه وعمله قدامه</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
        <p:nvSpPr>
          <p:cNvPr id="3" name="Title 1">
            <a:extLst>
              <a:ext uri="{FF2B5EF4-FFF2-40B4-BE49-F238E27FC236}">
                <a16:creationId xmlns:a16="http://schemas.microsoft.com/office/drawing/2014/main" id="{037465A8-5606-4E44-8484-27309E7DE1DB}"/>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من سفر إشعياء النبي (40: 9 - 31)</a:t>
            </a:r>
          </a:p>
        </p:txBody>
      </p:sp>
    </p:spTree>
    <p:extLst>
      <p:ext uri="{BB962C8B-B14F-4D97-AF65-F5344CB8AC3E}">
        <p14:creationId xmlns:p14="http://schemas.microsoft.com/office/powerpoint/2010/main" val="1021895492"/>
      </p:ext>
    </p:extLst>
  </p:cSld>
  <p:clrMapOvr>
    <a:masterClrMapping/>
  </p:clrMapOvr>
</p:sld>
</file>

<file path=ppt/slides/slide30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كراعٍ يرعى قطيع غنمه. وبذراعه يجمع الحملان، ويعني الحبالى". من كال الماء بيده، وقاس السماء بشبره، والأرض كلها بقبضته، من وزن الجبال بالمثقال، والآكام بالميزان؟ من علم قلب الرب،</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1081055538"/>
      </p:ext>
    </p:extLst>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أو من كان معه مشيرًا فعلمه؟ أو من الذي أراه الحكم، أو طريق الفهم من عرفها له؟ أو من سبق فأعطاه حتى عوضه؟ إنما الأمم كلها عنده مثل نقطة ماءٍ تنقط من قادوسٍ، ومثل ميلان الميزان </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77744010"/>
      </p:ext>
    </p:extLst>
  </p:cSld>
  <p:clrMapOvr>
    <a:masterClrMapping/>
  </p:clrMapOvr>
</p:sld>
</file>

<file path=ppt/slides/slide30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حسبوا وجميعهم كالبصاق يعدون. وخشب لبنان لا يكفي للحريق، وجميع البهائم لا تكفي للمحرقة. جميع الأمم لديه كلا شيءٍ. وعنده كالعدم حسبوا. فبمن شبهتم الرب، وبأي مثل مثلتموه؟ هل بتمثالٍ </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1343829531"/>
      </p:ext>
    </p:extLst>
  </p:cSld>
  <p:clrMapOvr>
    <a:masterClrMapping/>
  </p:clrMapOvr>
</p:sld>
</file>

<file path=ppt/slides/slide30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صنعه النجار، وصفحه الصائغ بالذهب وركب فيه الذهب وشبهه يتلف؟ إنما خشبة لا تسوس اختارها النجار، وبحكمةٍ يطلب كيف يقيم تمثالًا لا يتحرك! ألا تعلمون؟ ألا تسمعون؟ ألم تخبروا منذ البدء ؟ </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508625144"/>
      </p:ext>
    </p:extLst>
  </p:cSld>
  <p:clrMapOvr>
    <a:masterClrMapping/>
  </p:clrMapOvr>
</p:sld>
</file>

<file path=ppt/slides/slide30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أما فهمتم أسس الأرض ؟ القابض على كل محيط الأرض والسكان فيها كالجراد. الذي رفع السماء كالقبة، وبسطها كالخيمة ليسكن فيها. الذي يجعل الرؤساء كلا شيءٍ، والأرض التي خلقها كحواءٍ؛</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1661919176"/>
      </p:ext>
    </p:extLst>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لأنهم لا يزرعون ولا يغرسون ولا يكون أصلهم على الأرض؛ لأنه نفخ عليهم فيبسوا، وحملهم العاصف كالقش. والآن بمن تشبهونني فأتعالى؟ يقول القدوس. ارفعوا عيونكم إلى العلاء وانظروا،</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2855350101"/>
      </p:ext>
    </p:extLst>
  </p:cSld>
  <p:clrMapOvr>
    <a:masterClrMapping/>
  </p:clrMapOvr>
</p:sld>
</file>

<file path=ppt/slides/slide30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من خلق هذه كلها؟ الذي يخرج زينتها عددًا، يدعوها من مياه كثيرةٍ؟ ومن عزة قوته لا ينسى شيئًا منها. فلماذا تقول يا يعقوب، ولماذا تتكلم يا إسرائيل: "إن طريقي خفيت عن الله وإن الله قد </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4215455532"/>
      </p:ext>
    </p:extLst>
  </p:cSld>
  <p:clrMapOvr>
    <a:masterClrMapping/>
  </p:clrMapOvr>
</p:sld>
</file>

<file path=ppt/slides/slide30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EG" sz="4400" b="1" dirty="0">
                <a:solidFill>
                  <a:srgbClr val="FFFFFF"/>
                </a:solidFill>
                <a:cs typeface="Times New Roman" panose="02020603050405020304" pitchFamily="18" charset="0"/>
              </a:rPr>
              <a:t>نزع قضائي فمضى". أما علمت وسمعت أن الله أبدي؟! الله الذي خلق أقطار الأرض لا يتحرك ولا يتعب ولا حد لعلمه. الذي يهب المعيي قوةً، والمعطي وجع القلب للذين لا تحترق قلوبهم.</a:t>
            </a:r>
            <a:br>
              <a:rPr lang="ar-EG" sz="4400" b="1" dirty="0">
                <a:solidFill>
                  <a:srgbClr val="FFFFFF"/>
                </a:solidFill>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538765720"/>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07713D-E949-484B-BC88-54A7279B9D23}"/>
              </a:ext>
            </a:extLst>
          </p:cNvPr>
          <p:cNvSpPr txBox="1"/>
          <p:nvPr/>
        </p:nvSpPr>
        <p:spPr>
          <a:xfrm>
            <a:off x="0" y="4437925"/>
            <a:ext cx="9144000" cy="1588127"/>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mj-cs"/>
              </a:rPr>
              <a:t>و يَطفرُ و يُسبحُ اللهَ. و أبصرهُ الجميعُ ماشياً يُسبحُ اللهَ.</a:t>
            </a:r>
            <a:endParaRPr kumimoji="0" lang="en-GB"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910513922"/>
      </p:ext>
    </p:extLst>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25299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400" b="1" dirty="0">
                <a:solidFill>
                  <a:srgbClr val="FFFFFF"/>
                </a:solidFill>
                <a:cs typeface="Times New Roman" panose="02020603050405020304" pitchFamily="18" charset="0"/>
              </a:rPr>
              <a:t>جاءت الغلمان، وتعب الشبان، والمختارون يصيرون غير أقوياءٍ، والذين ينتظرون الله يتبدلون فتتجدد قوتهم وتنبت لهم أجنحة كالنسور يسرعون ولا يتعبون. يمشون ولا يعيون.</a:t>
            </a:r>
          </a:p>
        </p:txBody>
      </p:sp>
    </p:spTree>
    <p:extLst>
      <p:ext uri="{BB962C8B-B14F-4D97-AF65-F5344CB8AC3E}">
        <p14:creationId xmlns:p14="http://schemas.microsoft.com/office/powerpoint/2010/main" val="1047474988"/>
      </p:ext>
    </p:extLst>
  </p:cSld>
  <p:clrMapOvr>
    <a:masterClrMapping/>
  </p:clrMapOvr>
</p:sld>
</file>

<file path=ppt/slides/slide30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400" b="1" dirty="0">
                <a:solidFill>
                  <a:srgbClr val="FFFFFF"/>
                </a:solidFill>
                <a:cs typeface="Times New Roman" panose="02020603050405020304" pitchFamily="18" charset="0"/>
              </a:rPr>
              <a:t>ترنمي يا ابنة صهيون! اهتف يا إسرائيل! افرحي وتهللي بكل قلبك يا ابنة أورشليم! فقد نزع الرب قضاك، وأقصى عدوك، في وسطك ملك إسرائيل الرب. فلا ترين شرًا من بعد. في ذلك اليوم يقال</a:t>
            </a:r>
            <a:br>
              <a:rPr lang="ar-EG" sz="4400" b="1" dirty="0">
                <a:solidFill>
                  <a:srgbClr val="FFFFFF"/>
                </a:solidFill>
                <a:cs typeface="Times New Roman" panose="02020603050405020304" pitchFamily="18" charset="0"/>
              </a:rPr>
            </a:br>
            <a:endParaRPr lang="ar-EG" sz="4400" b="1" dirty="0">
              <a:solidFill>
                <a:srgbClr val="FFFFFF"/>
              </a:solidFill>
              <a:cs typeface="Times New Roman" panose="02020603050405020304" pitchFamily="18" charset="0"/>
            </a:endParaRPr>
          </a:p>
        </p:txBody>
      </p:sp>
      <p:sp>
        <p:nvSpPr>
          <p:cNvPr id="3" name="Title 1">
            <a:extLst>
              <a:ext uri="{FF2B5EF4-FFF2-40B4-BE49-F238E27FC236}">
                <a16:creationId xmlns:a16="http://schemas.microsoft.com/office/drawing/2014/main" id="{84A52589-B1B2-422D-B946-98792F21A6FC}"/>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من سفر صفنيا النبي (  3: 14 -20) </a:t>
            </a:r>
          </a:p>
        </p:txBody>
      </p:sp>
    </p:spTree>
    <p:extLst>
      <p:ext uri="{BB962C8B-B14F-4D97-AF65-F5344CB8AC3E}">
        <p14:creationId xmlns:p14="http://schemas.microsoft.com/office/powerpoint/2010/main" val="3672873487"/>
      </p:ext>
    </p:extLst>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07007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300" b="1" dirty="0">
                <a:solidFill>
                  <a:srgbClr val="FFFFFF"/>
                </a:solidFill>
                <a:cs typeface="Times New Roman" panose="02020603050405020304" pitchFamily="18" charset="0"/>
              </a:rPr>
              <a:t>لأورشليم: "لا تخافي يا صهيون. لا تسترح يداك. إن في وسطك الرب إلهك الجبار. فهو يخلص. ويسر بك فرحًا. وهو يسكن في محبته. ويبتهج بك بترانيم. لقد حشدت المحزونين بالنفي عن الجماعة. </a:t>
            </a:r>
            <a:br>
              <a:rPr lang="ar-EG" sz="4300" b="1" dirty="0">
                <a:solidFill>
                  <a:srgbClr val="FFFFFF"/>
                </a:solidFill>
                <a:cs typeface="Times New Roman" panose="02020603050405020304" pitchFamily="18" charset="0"/>
              </a:rPr>
            </a:br>
            <a:endParaRPr lang="ar-EG" sz="4300" b="1" dirty="0">
              <a:solidFill>
                <a:srgbClr val="FFFFFF"/>
              </a:solidFill>
              <a:cs typeface="Times New Roman" panose="02020603050405020304" pitchFamily="18" charset="0"/>
            </a:endParaRPr>
          </a:p>
        </p:txBody>
      </p:sp>
    </p:spTree>
    <p:extLst>
      <p:ext uri="{BB962C8B-B14F-4D97-AF65-F5344CB8AC3E}">
        <p14:creationId xmlns:p14="http://schemas.microsoft.com/office/powerpoint/2010/main" val="2036825531"/>
      </p:ext>
    </p:extLst>
  </p:cSld>
  <p:clrMapOvr>
    <a:masterClrMapping/>
  </p:clrMapOvr>
</p:sld>
</file>

<file path=ppt/slides/slide30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400" b="1" dirty="0">
                <a:solidFill>
                  <a:srgbClr val="FFFFFF"/>
                </a:solidFill>
                <a:cs typeface="Times New Roman" panose="02020603050405020304" pitchFamily="18" charset="0"/>
              </a:rPr>
              <a:t>الذين هم منك. ولأجلهم قد حملت العار. هأنذا أبيد جميع مذلليك في ذلك الزمان، وأخلص المنحنية، وأجمع المطرودة، وأجعلهم حمدًا واسمًا في أرض خزيهم كلها. في ذلك الزمان آتي بكم في الزمان</a:t>
            </a:r>
            <a:br>
              <a:rPr lang="ar-EG" sz="4400" b="1" dirty="0">
                <a:solidFill>
                  <a:srgbClr val="FFFFFF"/>
                </a:solidFill>
                <a:cs typeface="Times New Roman" panose="02020603050405020304" pitchFamily="18" charset="0"/>
              </a:rPr>
            </a:br>
            <a:endParaRPr lang="ar-EG" sz="4400" b="1" dirty="0">
              <a:solidFill>
                <a:srgbClr val="FFFFFF"/>
              </a:solidFill>
              <a:cs typeface="Times New Roman" panose="02020603050405020304" pitchFamily="18" charset="0"/>
            </a:endParaRPr>
          </a:p>
        </p:txBody>
      </p:sp>
    </p:spTree>
    <p:extLst>
      <p:ext uri="{BB962C8B-B14F-4D97-AF65-F5344CB8AC3E}">
        <p14:creationId xmlns:p14="http://schemas.microsoft.com/office/powerpoint/2010/main" val="975250526"/>
      </p:ext>
    </p:extLst>
  </p:cSld>
  <p:clrMapOvr>
    <a:masterClrMapping/>
  </p:clrMapOvr>
</p:sld>
</file>

<file path=ppt/slides/slide30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25853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None/>
            </a:pPr>
            <a:r>
              <a:rPr lang="ar-EG" sz="5200" b="1" dirty="0">
                <a:solidFill>
                  <a:srgbClr val="FFFFFF"/>
                </a:solidFill>
                <a:cs typeface="Times New Roman" panose="02020603050405020304" pitchFamily="18" charset="0"/>
              </a:rPr>
              <a:t>الذي أحشدكم فيه. لأني سأجعلكم اسمًا وحمدًا في جميع شعوب الأرض، عندما أرد سبيكم على عيونكم، قال الرب".</a:t>
            </a:r>
          </a:p>
        </p:txBody>
      </p:sp>
    </p:spTree>
    <p:extLst>
      <p:ext uri="{BB962C8B-B14F-4D97-AF65-F5344CB8AC3E}">
        <p14:creationId xmlns:p14="http://schemas.microsoft.com/office/powerpoint/2010/main" val="2671777758"/>
      </p:ext>
    </p:extLst>
  </p:cSld>
  <p:clrMapOvr>
    <a:masterClrMapping/>
  </p:clrMapOvr>
</p:sld>
</file>

<file path=ppt/slides/slide30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0008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200" b="1" dirty="0">
                <a:solidFill>
                  <a:srgbClr val="FFFFFF"/>
                </a:solidFill>
                <a:cs typeface="Times New Roman" panose="02020603050405020304" pitchFamily="18" charset="0"/>
              </a:rPr>
              <a:t>ابتهجي جدًا يا ابنة صهيون، واهتفي يا بنت أورشليم. هوذا ملكك يأتيك. عادلًا مخلصًا وديعًا، راكبًا على أتانٍ وجحشٍ ابن أتانٍ. وأستأصل العجلة من أفرايم والخيل من أورشليم وتستأصل قوس القتال. ويتكلم بالسلام</a:t>
            </a:r>
            <a:br>
              <a:rPr lang="ar-EG" sz="4200" b="1" dirty="0">
                <a:solidFill>
                  <a:srgbClr val="FFFFFF"/>
                </a:solidFill>
                <a:cs typeface="Times New Roman" panose="02020603050405020304" pitchFamily="18" charset="0"/>
              </a:rPr>
            </a:br>
            <a:endParaRPr lang="ar-EG" sz="4200" b="1" dirty="0">
              <a:solidFill>
                <a:srgbClr val="FFFFFF"/>
              </a:solidFill>
              <a:cs typeface="Times New Roman" panose="02020603050405020304" pitchFamily="18" charset="0"/>
            </a:endParaRPr>
          </a:p>
        </p:txBody>
      </p:sp>
      <p:sp>
        <p:nvSpPr>
          <p:cNvPr id="3" name="Title 1">
            <a:extLst>
              <a:ext uri="{FF2B5EF4-FFF2-40B4-BE49-F238E27FC236}">
                <a16:creationId xmlns:a16="http://schemas.microsoft.com/office/drawing/2014/main" id="{D13EEB50-A789-42CE-BA49-2AB53380F6BE}"/>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من سفر زكريا النبي (9: 9- 15) </a:t>
            </a:r>
          </a:p>
        </p:txBody>
      </p:sp>
    </p:spTree>
    <p:extLst>
      <p:ext uri="{BB962C8B-B14F-4D97-AF65-F5344CB8AC3E}">
        <p14:creationId xmlns:p14="http://schemas.microsoft.com/office/powerpoint/2010/main" val="2269481956"/>
      </p:ext>
    </p:extLst>
  </p:cSld>
  <p:clrMapOvr>
    <a:masterClrMapping/>
  </p:clrMapOvr>
</p:sld>
</file>

<file path=ppt/slides/slide30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400" b="1" dirty="0">
                <a:solidFill>
                  <a:srgbClr val="FFFFFF"/>
                </a:solidFill>
                <a:cs typeface="Times New Roman" panose="02020603050405020304" pitchFamily="18" charset="0"/>
              </a:rPr>
              <a:t>للأمم، ويكون سلطانه من البحر إلى البحر، ومن النهر إلى أقاصي الأرض. وبدم عهدك أنت أيضًا أطلق أسراك من الجب الذي ليس فيه ماءً. ارجعوا إلى الحصن يا أسرى الرجاء. وبدل يومٍ واحدٍ من</a:t>
            </a:r>
            <a:br>
              <a:rPr lang="ar-EG" sz="4400" b="1" dirty="0">
                <a:solidFill>
                  <a:srgbClr val="FFFFFF"/>
                </a:solidFill>
                <a:cs typeface="Times New Roman" panose="02020603050405020304" pitchFamily="18" charset="0"/>
              </a:rPr>
            </a:br>
            <a:endParaRPr lang="ar-EG" sz="4400" b="1" dirty="0">
              <a:solidFill>
                <a:srgbClr val="FFFFFF"/>
              </a:solidFill>
              <a:cs typeface="Times New Roman" panose="02020603050405020304" pitchFamily="18" charset="0"/>
            </a:endParaRPr>
          </a:p>
        </p:txBody>
      </p:sp>
    </p:spTree>
    <p:extLst>
      <p:ext uri="{BB962C8B-B14F-4D97-AF65-F5344CB8AC3E}">
        <p14:creationId xmlns:p14="http://schemas.microsoft.com/office/powerpoint/2010/main" val="2494388693"/>
      </p:ext>
    </p:extLst>
  </p:cSld>
  <p:clrMapOvr>
    <a:masterClrMapping/>
  </p:clrMapOvr>
</p:sld>
</file>

<file path=ppt/slides/slide30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None/>
            </a:pPr>
            <a:r>
              <a:rPr lang="ar-EG" sz="4400" b="1" dirty="0">
                <a:solidFill>
                  <a:srgbClr val="FFFFFF"/>
                </a:solidFill>
                <a:cs typeface="Times New Roman" panose="02020603050405020304" pitchFamily="18" charset="0"/>
              </a:rPr>
              <a:t>سبيك سأرد عليك ضعفين. لأني أوترت يهوذا لنفسي، مثل قوسٍ ملأت أفرايم، وأقيم أولادك يا صهيون على بني ياوان، وأقويك كسيف محاربٍ. والرب يكون عليهم، وقوسه تخرج مثل البرق، </a:t>
            </a:r>
            <a:br>
              <a:rPr lang="ar-EG" sz="4400" b="1" dirty="0">
                <a:solidFill>
                  <a:srgbClr val="FFFFFF"/>
                </a:solidFill>
                <a:cs typeface="Times New Roman" panose="02020603050405020304" pitchFamily="18" charset="0"/>
              </a:rPr>
            </a:br>
            <a:endParaRPr lang="ar-EG" sz="4400" b="1" dirty="0">
              <a:solidFill>
                <a:srgbClr val="FFFFFF"/>
              </a:solidFill>
              <a:cs typeface="Times New Roman" panose="02020603050405020304" pitchFamily="18" charset="0"/>
            </a:endParaRPr>
          </a:p>
        </p:txBody>
      </p:sp>
    </p:spTree>
    <p:extLst>
      <p:ext uri="{BB962C8B-B14F-4D97-AF65-F5344CB8AC3E}">
        <p14:creationId xmlns:p14="http://schemas.microsoft.com/office/powerpoint/2010/main" val="3086640693"/>
      </p:ext>
    </p:extLst>
  </p:cSld>
  <p:clrMapOvr>
    <a:masterClrMapping/>
  </p:clrMapOvr>
</p:sld>
</file>

<file path=ppt/slides/slide30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175432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None/>
            </a:pPr>
            <a:r>
              <a:rPr lang="ar-EG" sz="5400" b="1" dirty="0">
                <a:solidFill>
                  <a:srgbClr val="FFFFFF"/>
                </a:solidFill>
                <a:cs typeface="Times New Roman" panose="02020603050405020304" pitchFamily="18" charset="0"/>
              </a:rPr>
              <a:t>والرب الإله يبوق ببوقٍ عظيمٍ، وينطلق في زوابع الجنوب. رب الجنود يسترهم.</a:t>
            </a:r>
          </a:p>
        </p:txBody>
      </p:sp>
    </p:spTree>
    <p:extLst>
      <p:ext uri="{BB962C8B-B14F-4D97-AF65-F5344CB8AC3E}">
        <p14:creationId xmlns:p14="http://schemas.microsoft.com/office/powerpoint/2010/main" val="526845221"/>
      </p:ext>
    </p:extLst>
  </p:cSld>
  <p:clrMapOvr>
    <a:masterClrMapping/>
  </p:clrMapOvr>
</p:sld>
</file>

<file path=ppt/slides/slide30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89810"/>
            <a:ext cx="9144000" cy="25853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ctr" eaLnBrk="1" hangingPunct="1">
              <a:spcBef>
                <a:spcPct val="0"/>
              </a:spcBef>
              <a:buNone/>
            </a:pPr>
            <a:r>
              <a:rPr lang="ar-EG" altLang="en-US" sz="5200" b="1" dirty="0">
                <a:solidFill>
                  <a:srgbClr val="FFFFFF"/>
                </a:solidFill>
                <a:latin typeface="CS New Athanasius" panose="020B0500000000000000" pitchFamily="34" charset="0"/>
                <a:cs typeface="Times New Roman" panose="02020603050405020304" pitchFamily="18" charset="0"/>
              </a:rPr>
              <a:t>أمل يا رب سمعك إلى طلبتي، فقد امتلأت من الشر نفسي، ودنت من الجحيم حياتي. حسبت مع المنحدرين في الجب.</a:t>
            </a:r>
            <a:endParaRPr lang="ar-EG" sz="5200" b="1" dirty="0">
              <a:solidFill>
                <a:srgbClr val="FFFFFF"/>
              </a:solidFill>
              <a:cs typeface="Times New Roman" panose="02020603050405020304" pitchFamily="18" charset="0"/>
            </a:endParaRPr>
          </a:p>
        </p:txBody>
      </p:sp>
      <p:sp>
        <p:nvSpPr>
          <p:cNvPr id="5" name="Title 1">
            <a:extLst>
              <a:ext uri="{FF2B5EF4-FFF2-40B4-BE49-F238E27FC236}">
                <a16:creationId xmlns:a16="http://schemas.microsoft.com/office/drawing/2014/main" id="{775E6842-00FF-67D2-2CB9-F6623EECD555}"/>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باكر (87: 2-3)</a:t>
            </a:r>
          </a:p>
        </p:txBody>
      </p:sp>
    </p:spTree>
    <p:extLst>
      <p:ext uri="{BB962C8B-B14F-4D97-AF65-F5344CB8AC3E}">
        <p14:creationId xmlns:p14="http://schemas.microsoft.com/office/powerpoint/2010/main" val="4152410139"/>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594847"/>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( 6:13)</a:t>
            </a:r>
          </a:p>
        </p:txBody>
      </p:sp>
      <p:sp>
        <p:nvSpPr>
          <p:cNvPr id="2053" name="Content Placeholder 3"/>
          <p:cNvSpPr txBox="1">
            <a:spLocks/>
          </p:cNvSpPr>
          <p:nvPr/>
        </p:nvSpPr>
        <p:spPr bwMode="auto">
          <a:xfrm>
            <a:off x="0" y="4360022"/>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5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أما أنا فعلى رحمتِكَ توَكلتُ. يَبتهجُ قلبي بخلاصِكَ. اُسبحُ الربَّ المُحسِنَ إليَّ. و أرتلُ لاسمِ الربِّ العالي.  </a:t>
            </a:r>
          </a:p>
        </p:txBody>
      </p:sp>
    </p:spTree>
  </p:cSld>
  <p:clrMapOvr>
    <a:masterClrMapping/>
  </p:clrMapOvr>
  <p:transition spd="slow"/>
</p:sld>
</file>

<file path=ppt/slides/slide30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282234"/>
            <a:ext cx="9144000" cy="317009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None/>
            </a:pPr>
            <a:r>
              <a:rPr lang="ar-EG" altLang="en-US" sz="4000" b="1" dirty="0">
                <a:cs typeface="Times New Roman" panose="02020603050405020304" pitchFamily="18" charset="0"/>
              </a:rPr>
              <a:t>وكلمهم بمثلٍ قائلًا: "رجل غني أخصبت كورته، ففكر في نفسه قائلًا: ماذا أصنع، فإنه ليس لي موضع أخزن فيه غلالي؟ ثم قال: أصنع هذا: أهدم أهرائي وأبني أكبر منها، وأخزن هناك جميع أرزاقي وخيراتي، وأقول</a:t>
            </a:r>
            <a:br>
              <a:rPr lang="ar-EG" altLang="en-US" sz="4000" b="1" dirty="0">
                <a:cs typeface="Times New Roman" panose="02020603050405020304" pitchFamily="18" charset="0"/>
              </a:rPr>
            </a:br>
            <a:endParaRPr lang="ar-EG" sz="4000" b="1" dirty="0">
              <a:solidFill>
                <a:srgbClr val="FFFFFF"/>
              </a:solidFill>
              <a:cs typeface="Times New Roman" panose="02020603050405020304" pitchFamily="18" charset="0"/>
            </a:endParaRPr>
          </a:p>
        </p:txBody>
      </p:sp>
      <p:sp>
        <p:nvSpPr>
          <p:cNvPr id="6" name="Title 1">
            <a:extLst>
              <a:ext uri="{FF2B5EF4-FFF2-40B4-BE49-F238E27FC236}">
                <a16:creationId xmlns:a16="http://schemas.microsoft.com/office/drawing/2014/main" id="{31EA7867-288C-486C-B6AE-5AA764E5D818}"/>
              </a:ext>
            </a:extLst>
          </p:cNvPr>
          <p:cNvSpPr>
            <a:spLocks noGrp="1"/>
          </p:cNvSpPr>
          <p:nvPr/>
        </p:nvSpPr>
        <p:spPr bwMode="auto">
          <a:xfrm>
            <a:off x="0" y="3697941"/>
            <a:ext cx="9144000" cy="65759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pPr eaLnBrk="1" hangingPunct="1"/>
            <a:r>
              <a:rPr lang="ar-SA" altLang="en-US" sz="4000" dirty="0"/>
              <a:t>إنجيل باكر من بشارة معلمنا مارلوقا (</a:t>
            </a:r>
            <a:r>
              <a:rPr lang="ar-EG" altLang="en-US" sz="4000" dirty="0"/>
              <a:t>12</a:t>
            </a:r>
            <a:r>
              <a:rPr lang="ar-SA" altLang="en-US" sz="4000" dirty="0"/>
              <a:t> : </a:t>
            </a:r>
            <a:r>
              <a:rPr lang="ar-EG" altLang="en-US" sz="4000" dirty="0"/>
              <a:t>16</a:t>
            </a:r>
            <a:r>
              <a:rPr lang="ar-SA" altLang="en-US" sz="4000" dirty="0"/>
              <a:t>– </a:t>
            </a:r>
            <a:r>
              <a:rPr lang="ar-EG" altLang="en-US" sz="4000" dirty="0"/>
              <a:t>21</a:t>
            </a:r>
            <a:r>
              <a:rPr lang="ar-SA" altLang="en-US" sz="4000" dirty="0"/>
              <a:t>)</a:t>
            </a:r>
            <a:endParaRPr lang="en-US" altLang="en-US" sz="4000" dirty="0"/>
          </a:p>
        </p:txBody>
      </p:sp>
    </p:spTree>
    <p:extLst>
      <p:ext uri="{BB962C8B-B14F-4D97-AF65-F5344CB8AC3E}">
        <p14:creationId xmlns:p14="http://schemas.microsoft.com/office/powerpoint/2010/main" val="3425996546"/>
      </p:ext>
    </p:extLst>
  </p:cSld>
  <p:clrMapOvr>
    <a:masterClrMapping/>
  </p:clrMapOvr>
</p:sld>
</file>

<file path=ppt/slides/slide30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9A6077FF-E76E-46AA-8860-3F04669675F4}"/>
              </a:ext>
            </a:extLst>
          </p:cNvPr>
          <p:cNvSpPr>
            <a:spLocks noGrp="1"/>
          </p:cNvSpPr>
          <p:nvPr/>
        </p:nvSpPr>
        <p:spPr bwMode="auto">
          <a:xfrm>
            <a:off x="0" y="4349469"/>
            <a:ext cx="9144000" cy="301621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None/>
            </a:pPr>
            <a:r>
              <a:rPr lang="ar-EG" altLang="en-US" sz="3800" b="1" dirty="0">
                <a:cs typeface="Times New Roman" panose="02020603050405020304" pitchFamily="18" charset="0"/>
              </a:rPr>
              <a:t>لنفسي: يا نفسي إن لك خيراتٍ كثيرةً، موضوعة لسنين كثيرة. فاستريحي وكلي واشربي وتنعمي. فقال له الله: يا جاهل في هذه الليلة تطلب نفسك منك، فهذا الذي أعددته لمن يكون؟ فهكذا من يدخر لنفسه وهو غير غني بما لله".</a:t>
            </a:r>
            <a:br>
              <a:rPr lang="ar-EG" altLang="en-US" sz="3800" b="1" dirty="0">
                <a:cs typeface="Times New Roman" panose="02020603050405020304" pitchFamily="18" charset="0"/>
              </a:rPr>
            </a:br>
            <a:endParaRPr lang="ar-SA" altLang="en-US" sz="3800" b="1" dirty="0">
              <a:cs typeface="Times New Roman" panose="02020603050405020304" pitchFamily="18" charset="0"/>
            </a:endParaRPr>
          </a:p>
        </p:txBody>
      </p:sp>
    </p:spTree>
    <p:extLst>
      <p:ext uri="{BB962C8B-B14F-4D97-AF65-F5344CB8AC3E}">
        <p14:creationId xmlns:p14="http://schemas.microsoft.com/office/powerpoint/2010/main" val="3490576016"/>
      </p:ext>
    </p:extLst>
  </p:cSld>
  <p:clrMapOvr>
    <a:masterClrMapping/>
  </p:clrMapOvr>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63410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30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3135A-8373-41FA-9BC9-747C8F7F9875}"/>
              </a:ext>
            </a:extLst>
          </p:cNvPr>
          <p:cNvSpPr>
            <a:spLocks noGrp="1"/>
          </p:cNvSpPr>
          <p:nvPr>
            <p:ph type="title"/>
          </p:nvPr>
        </p:nvSpPr>
        <p:spPr>
          <a:xfrm>
            <a:off x="-2262209" y="0"/>
            <a:ext cx="2262209" cy="764704"/>
          </a:xfrm>
        </p:spPr>
        <p:txBody>
          <a:bodyPr/>
          <a:lstStyle/>
          <a:p>
            <a:r>
              <a:rPr lang="ar-EG" dirty="0"/>
              <a:t>سبت لعازر</a:t>
            </a:r>
            <a:endParaRPr lang="en-GB" dirty="0"/>
          </a:p>
        </p:txBody>
      </p:sp>
      <p:sp>
        <p:nvSpPr>
          <p:cNvPr id="3" name="Title 1">
            <a:extLst>
              <a:ext uri="{FF2B5EF4-FFF2-40B4-BE49-F238E27FC236}">
                <a16:creationId xmlns:a16="http://schemas.microsoft.com/office/drawing/2014/main" id="{BA0A34D7-9E26-44FB-9CFF-1BEA402AB8B3}"/>
              </a:ext>
            </a:extLst>
          </p:cNvPr>
          <p:cNvSpPr txBox="1">
            <a:spLocks/>
          </p:cNvSpPr>
          <p:nvPr/>
        </p:nvSpPr>
        <p:spPr bwMode="auto">
          <a:xfrm>
            <a:off x="0" y="3792070"/>
            <a:ext cx="9144000" cy="538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ar-SA"/>
            </a:defPPr>
            <a:lvl1pPr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9pPr>
          </a:lstStyle>
          <a:p>
            <a:pPr algn="ctr" rtl="1" eaLnBrk="1" hangingPunct="1"/>
            <a:r>
              <a:rPr lang="ar-EG" altLang="en-US" sz="3200" b="1" u="sng" dirty="0">
                <a:solidFill>
                  <a:srgbClr val="FFC000"/>
                </a:solidFill>
                <a:latin typeface="Times New Roman" panose="02020603050405020304" pitchFamily="18" charset="0"/>
                <a:cs typeface="Times New Roman" panose="02020603050405020304" pitchFamily="18" charset="0"/>
              </a:rPr>
              <a:t>من رسالة معلمنا بولس الرسول الأولى إلى كورنثوس (2 : 1 ـ 8)</a:t>
            </a:r>
          </a:p>
        </p:txBody>
      </p:sp>
      <p:sp>
        <p:nvSpPr>
          <p:cNvPr id="7" name="TextBox 6">
            <a:extLst>
              <a:ext uri="{FF2B5EF4-FFF2-40B4-BE49-F238E27FC236}">
                <a16:creationId xmlns:a16="http://schemas.microsoft.com/office/drawing/2014/main" id="{426657BF-C10F-4BCA-ADAD-4AEA911D00E8}"/>
              </a:ext>
            </a:extLst>
          </p:cNvPr>
          <p:cNvSpPr txBox="1"/>
          <p:nvPr/>
        </p:nvSpPr>
        <p:spPr>
          <a:xfrm>
            <a:off x="0" y="4388165"/>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وأنا أيضًا لما أتيت إليكم يا إخوتي، ما أتيت بسمو الكلام أو الحكمة معلمًا إياكم بسر الله لأني لم أحكم أن أعرف شيئًا بينكم إلا يسوع المسيح وإياه مصلوبًا. أنا أتيت عندكم في ضعفٍ، وخوفٍ،</a:t>
            </a:r>
            <a:br>
              <a:rPr kumimoji="0" lang="en-US"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 </a:t>
            </a:r>
            <a:endParaRPr lang="en-GB" dirty="0"/>
          </a:p>
        </p:txBody>
      </p:sp>
    </p:spTree>
    <p:extLst>
      <p:ext uri="{BB962C8B-B14F-4D97-AF65-F5344CB8AC3E}">
        <p14:creationId xmlns:p14="http://schemas.microsoft.com/office/powerpoint/2010/main" val="4129820658"/>
      </p:ext>
    </p:extLst>
  </p:cSld>
  <p:clrMapOvr>
    <a:masterClrMapping/>
  </p:clrMapOvr>
</p:sld>
</file>

<file path=ppt/slides/slide30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88165"/>
            <a:ext cx="9144000" cy="2779222"/>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ورعدةٍ كثيرةٍ، وكلامي وكرازتي لم يكونا بإقناع بكلام حكمةٍ بشريةٍ، بل ببرهان الروح والقوة، لكي لا يكون إيمانكم بحكمة الناس بل بقوة الله. لكننا نتكلم بحكمةٍ بين الكاملين، بحكمةٍ ليست من هذا</a:t>
            </a:r>
            <a:br>
              <a:rPr kumimoji="0" lang="en-US"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dirty="0"/>
          </a:p>
        </p:txBody>
      </p:sp>
    </p:spTree>
    <p:extLst>
      <p:ext uri="{BB962C8B-B14F-4D97-AF65-F5344CB8AC3E}">
        <p14:creationId xmlns:p14="http://schemas.microsoft.com/office/powerpoint/2010/main" val="3198024961"/>
      </p:ext>
    </p:extLst>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093154"/>
          </a:xfrm>
          <a:prstGeom prst="rect">
            <a:avLst/>
          </a:prstGeom>
          <a:noFill/>
        </p:spPr>
        <p:txBody>
          <a:bodyPr wrap="square">
            <a:spAutoFit/>
          </a:bodyPr>
          <a:lstStyle/>
          <a:p>
            <a:pPr algn="justLow" rtl="1"/>
            <a:r>
              <a:rPr kumimoji="0" lang="ar-EG" sz="39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الدهر، ولا بحكمة رؤساء هذا الدهر، الذين يبطلون. بل ننطق بحكمة الله في سر: الحكمة المكتومة، التي سبق الله فعينها قبل الدهور لمجدنا، التي لم يعرفها أحد من رؤساء هذا الدهر، لأنهم لو عرفوها لما صلبوا رب المجد.</a:t>
            </a:r>
            <a:br>
              <a:rPr kumimoji="0" lang="ar-EG" sz="39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3900" dirty="0"/>
          </a:p>
        </p:txBody>
      </p:sp>
    </p:spTree>
    <p:extLst>
      <p:ext uri="{BB962C8B-B14F-4D97-AF65-F5344CB8AC3E}">
        <p14:creationId xmlns:p14="http://schemas.microsoft.com/office/powerpoint/2010/main" val="1758172281"/>
      </p:ext>
    </p:extLst>
  </p:cSld>
  <p:clrMapOvr>
    <a:masterClrMapping/>
  </p:clrMapOvr>
</p:sld>
</file>

<file path=ppt/slides/slide30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وهذه هي الكلمة التي بشرتم بها. فاطرحوا عنكم إذًا كل شرٍ وكل غش وكل رياءٍ وكل حسدٍ وكل نميمةٍ، كأطفالٍ مولودين الآن، اشتهوا اللبن العقلي العديم الف لكي تنموا به للخلاص، إن كنتم قد ذقتم أن </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
        <p:nvSpPr>
          <p:cNvPr id="6" name="TextBox 5">
            <a:extLst>
              <a:ext uri="{FF2B5EF4-FFF2-40B4-BE49-F238E27FC236}">
                <a16:creationId xmlns:a16="http://schemas.microsoft.com/office/drawing/2014/main" id="{1DFE3D1F-B207-4BA4-8358-D265D8734BC0}"/>
              </a:ext>
            </a:extLst>
          </p:cNvPr>
          <p:cNvSpPr txBox="1"/>
          <p:nvPr/>
        </p:nvSpPr>
        <p:spPr>
          <a:xfrm>
            <a:off x="0" y="3811012"/>
            <a:ext cx="9144000" cy="553998"/>
          </a:xfrm>
          <a:prstGeom prst="rect">
            <a:avLst/>
          </a:prstGeom>
          <a:noFill/>
        </p:spPr>
        <p:txBody>
          <a:bodyPr wrap="square">
            <a:spAutoFit/>
          </a:bodyPr>
          <a:lstStyle/>
          <a:p>
            <a:pPr algn="ctr" rtl="1"/>
            <a:r>
              <a:rPr kumimoji="0" lang="ar-EG" altLang="en-US" sz="30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الرسول الأولى (1: 25 ـ 2: 1 ـ 6)</a:t>
            </a:r>
            <a:endParaRPr lang="en-GB" sz="3000" dirty="0"/>
          </a:p>
        </p:txBody>
      </p:sp>
    </p:spTree>
    <p:extLst>
      <p:ext uri="{BB962C8B-B14F-4D97-AF65-F5344CB8AC3E}">
        <p14:creationId xmlns:p14="http://schemas.microsoft.com/office/powerpoint/2010/main" val="4124855773"/>
      </p:ext>
    </p:extLst>
  </p:cSld>
  <p:clrMapOvr>
    <a:masterClrMapping/>
  </p:clrMapOvr>
</p:sld>
</file>

<file path=ppt/slides/slide30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الرب صالح. الذي إذ تأتون إليه، الحجر الحي المرذول من الناس، ولكن مختار من الله وكريم، كونوا أنتم أيضًا كحجارة حيةٍ مبنيين بيتًا روحانيًا، كهنوتًا طاهرًا، لتقديم ذبائح روحيةٍ مقبولةٍ عند الله </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Tree>
    <p:extLst>
      <p:ext uri="{BB962C8B-B14F-4D97-AF65-F5344CB8AC3E}">
        <p14:creationId xmlns:p14="http://schemas.microsoft.com/office/powerpoint/2010/main" val="1485678086"/>
      </p:ext>
    </p:extLst>
  </p:cSld>
  <p:clrMapOvr>
    <a:masterClrMapping/>
  </p:clrMapOvr>
</p:sld>
</file>

<file path=ppt/slides/slide30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08543"/>
          </a:xfrm>
          <a:prstGeom prst="rect">
            <a:avLst/>
          </a:prstGeom>
          <a:noFill/>
        </p:spPr>
        <p:txBody>
          <a:bodyPr wrap="square">
            <a:spAutoFit/>
          </a:bodyPr>
          <a:lstStyle/>
          <a:p>
            <a:pPr algn="justLow" rtl="1"/>
            <a:r>
              <a:rPr kumimoji="0" lang="ar-EG" sz="49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بيسوع المسيح. لأنه مكتوب في الكتاب: "إني هانذا أضع في صهيون حجرًا مختارًا، رأس زاويةٍ، كريمًا، الذي يؤمن به لا يخزى".</a:t>
            </a:r>
            <a:br>
              <a:rPr kumimoji="0" lang="ar-EG" sz="49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900" dirty="0"/>
          </a:p>
        </p:txBody>
      </p:sp>
    </p:spTree>
    <p:extLst>
      <p:ext uri="{BB962C8B-B14F-4D97-AF65-F5344CB8AC3E}">
        <p14:creationId xmlns:p14="http://schemas.microsoft.com/office/powerpoint/2010/main" val="3902734516"/>
      </p:ext>
    </p:extLst>
  </p:cSld>
  <p:clrMapOvr>
    <a:masterClrMapping/>
  </p:clrMapOvr>
</p:sld>
</file>

<file path=ppt/slides/slide30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فلما شبعوا من الطعام طفقوا يخففون عن السفينة بالقائهم الحنطة في البحر. ولما كان النهار لم يعرفوا أية أرض هي، إلا أنهم استبانوا خليجًا له شاطيٍ، فأجمعوا أن يدفعوا إليه السفينة إن أمكن. </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
        <p:nvSpPr>
          <p:cNvPr id="6" name="TextBox 5">
            <a:extLst>
              <a:ext uri="{FF2B5EF4-FFF2-40B4-BE49-F238E27FC236}">
                <a16:creationId xmlns:a16="http://schemas.microsoft.com/office/drawing/2014/main" id="{5DE446FC-E5D4-49D6-9B6D-1636E48569CB}"/>
              </a:ext>
            </a:extLst>
          </p:cNvPr>
          <p:cNvSpPr txBox="1"/>
          <p:nvPr/>
        </p:nvSpPr>
        <p:spPr>
          <a:xfrm>
            <a:off x="0" y="3718679"/>
            <a:ext cx="9144000" cy="646331"/>
          </a:xfrm>
          <a:prstGeom prst="rect">
            <a:avLst/>
          </a:prstGeom>
          <a:noFill/>
        </p:spPr>
        <p:txBody>
          <a:bodyPr wrap="square">
            <a:spAutoFit/>
          </a:bodyPr>
          <a:lstStyle/>
          <a:p>
            <a:pPr algn="ctr" rtl="1"/>
            <a:r>
              <a:rPr kumimoji="0" lang="ar-EG" altLang="en-US" sz="36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من أعمال آبائنا الرسل (27 : 38 ـ 28 : 1 ـ 10)</a:t>
            </a:r>
            <a:endParaRPr lang="en-GB" sz="1400" dirty="0"/>
          </a:p>
        </p:txBody>
      </p:sp>
    </p:spTree>
    <p:extLst>
      <p:ext uri="{BB962C8B-B14F-4D97-AF65-F5344CB8AC3E}">
        <p14:creationId xmlns:p14="http://schemas.microsoft.com/office/powerpoint/2010/main" val="1758493428"/>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27531"/>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( 1:11ـ10)</a:t>
            </a:r>
          </a:p>
        </p:txBody>
      </p:sp>
      <p:sp>
        <p:nvSpPr>
          <p:cNvPr id="3076" name="Content Placeholder 3"/>
          <p:cNvSpPr txBox="1">
            <a:spLocks/>
          </p:cNvSpPr>
          <p:nvPr/>
        </p:nvSpPr>
        <p:spPr bwMode="auto">
          <a:xfrm>
            <a:off x="4482"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 إذ كانَ يُصلي في موضعٍ قفرٍ. فلما فرغ قالَ لهُ واحدٌ مِن تلاميذِه يا رب علمنا أن نصلي كما علمَ يوحنا تلاميذه. فقالَ لهم إذا صليتم فقولوا</a:t>
            </a: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أبانا الذي في السماوات. ليتقدسْ اسمُكَ. ليأت ملكوتك. لتكنْ مَشيئتكَ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0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فرفعوا المراسي وسلموا أنفسهم إلى البحر، وأرخوا ربط الدفة، ورفعوا الشراع الصغير للريح، وتوجهوا نحو الشاطئ، فلما وقعوا على موضعٍ بين بحرين، دفعوا السفينة إلى الشاطئ، فنشب مقدمها </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Tree>
    <p:extLst>
      <p:ext uri="{BB962C8B-B14F-4D97-AF65-F5344CB8AC3E}">
        <p14:creationId xmlns:p14="http://schemas.microsoft.com/office/powerpoint/2010/main" val="2830502400"/>
      </p:ext>
    </p:extLst>
  </p:cSld>
  <p:clrMapOvr>
    <a:masterClrMapping/>
  </p:clrMapOvr>
</p:sld>
</file>

<file path=ppt/slides/slide30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ولبث لا يتحرك. وأما مؤخرها فتفكك من شدة الأمواج. فتشاور الجند كي يقتلوا الأسرى لئلا يسبح أحد منهم فيهرب. ولكن قائد المئة، إذ كان يريد أن يخلص بولس، منعهم عن تنفيذ مشورتهم، </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Tree>
    <p:extLst>
      <p:ext uri="{BB962C8B-B14F-4D97-AF65-F5344CB8AC3E}">
        <p14:creationId xmlns:p14="http://schemas.microsoft.com/office/powerpoint/2010/main" val="694820261"/>
      </p:ext>
    </p:extLst>
  </p:cSld>
  <p:clrMapOvr>
    <a:masterClrMapping/>
  </p:clrMapOvr>
</p:sld>
</file>

<file path=ppt/slides/slide30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t>وأمر أن القادرين على السباحة يرمون أنفسهم أولًا إلى البحر ويعومون إلى البر، والباقين بعضهم على ألواحٍ وبعضهم على قطع من السفينة. وبهذه الواسطة كانت نجاتنا جميعًا إلى البر. ولما نجونا</a:t>
            </a:r>
            <a:br>
              <a:rPr kumimoji="0" lang="ar-EG" sz="4400" b="1" i="0" u="none" strike="noStrike" kern="1200" cap="none" spc="0" normalizeH="0" baseline="0" noProof="0" dirty="0">
                <a:ln>
                  <a:noFill/>
                </a:ln>
                <a:solidFill>
                  <a:prstClr val="white"/>
                </a:solidFill>
                <a:effectLst/>
                <a:uLnTx/>
                <a:uFillTx/>
                <a:latin typeface="Arial" panose="020B0604020202020204" pitchFamily="34" charset="0"/>
                <a:ea typeface="+mn-ea"/>
                <a:cs typeface="Times New Roman" panose="02020603050405020304" pitchFamily="18" charset="0"/>
              </a:rPr>
            </a:br>
            <a:endParaRPr lang="en-GB" sz="4400" dirty="0"/>
          </a:p>
        </p:txBody>
      </p:sp>
    </p:spTree>
    <p:extLst>
      <p:ext uri="{BB962C8B-B14F-4D97-AF65-F5344CB8AC3E}">
        <p14:creationId xmlns:p14="http://schemas.microsoft.com/office/powerpoint/2010/main" val="3975753983"/>
      </p:ext>
    </p:extLst>
  </p:cSld>
  <p:clrMapOvr>
    <a:masterClrMapping/>
  </p:clrMapOvr>
</p:sld>
</file>

<file path=ppt/slides/slide30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علمنا حينئذٍ بأن تلك الجزيرة تدعى مليطة. فالبرابرة القاطنون في ذلك المحل صنعوا معنا شفقةً عظيمةً، لأنهم أوقدوا نارًا وقبلوا جميعنا من أجل المطر الذي كان ومن أجل البرد. وعاد بولس</a:t>
            </a:r>
            <a:br>
              <a:rPr lang="ar-EG" altLang="en-US" sz="4400" b="1" dirty="0">
                <a:solidFill>
                  <a:srgbClr val="FFFFFF"/>
                </a:solidFill>
                <a:latin typeface="Calibri" panose="020F0502020204030204" pitchFamily="34" charset="0"/>
                <a:cs typeface="Times New Roman" panose="02020603050405020304" pitchFamily="18" charset="0"/>
              </a:rPr>
            </a:br>
            <a:r>
              <a:rPr lang="ar-EG" altLang="en-US" sz="4400" b="1" dirty="0">
                <a:solidFill>
                  <a:srgbClr val="FFFFFF"/>
                </a:solidFill>
                <a:latin typeface="Calibri" panose="020F0502020204030204" pitchFamily="34" charset="0"/>
                <a:cs typeface="Times New Roman" panose="02020603050405020304" pitchFamily="18" charset="0"/>
              </a:rPr>
              <a:t> </a:t>
            </a:r>
            <a:endParaRPr lang="en-GB" sz="4400" dirty="0"/>
          </a:p>
        </p:txBody>
      </p:sp>
    </p:spTree>
    <p:extLst>
      <p:ext uri="{BB962C8B-B14F-4D97-AF65-F5344CB8AC3E}">
        <p14:creationId xmlns:p14="http://schemas.microsoft.com/office/powerpoint/2010/main" val="3391693662"/>
      </p:ext>
    </p:extLst>
  </p:cSld>
  <p:clrMapOvr>
    <a:masterClrMapping/>
  </p:clrMapOvr>
</p:sld>
</file>

<file path=ppt/slides/slide30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فوجد كثيرًا من القش فأحضره ورماه على النار، فخرجت من الحرارة أفعى ونهشت يده. فلما رأى البرابرة الوحش معلقًا بيده، قال بعضهم لبعضٍ: "لا بد أن هذا الرجل قاتل، وذلك لأن قضاه لم يدعه </a:t>
            </a:r>
            <a:br>
              <a:rPr lang="ar-EG" altLang="en-US" sz="4400" b="1" dirty="0">
                <a:solidFill>
                  <a:srgbClr val="FFFFFF"/>
                </a:solidFill>
                <a:latin typeface="Calibri" panose="020F0502020204030204" pitchFamily="34" charset="0"/>
                <a:cs typeface="Times New Roman" panose="02020603050405020304" pitchFamily="18" charset="0"/>
              </a:rPr>
            </a:br>
            <a:endParaRPr lang="en-GB" sz="4400" dirty="0"/>
          </a:p>
        </p:txBody>
      </p:sp>
    </p:spTree>
    <p:extLst>
      <p:ext uri="{BB962C8B-B14F-4D97-AF65-F5344CB8AC3E}">
        <p14:creationId xmlns:p14="http://schemas.microsoft.com/office/powerpoint/2010/main" val="81117985"/>
      </p:ext>
    </p:extLst>
  </p:cSld>
  <p:clrMapOvr>
    <a:masterClrMapping/>
  </p:clrMapOvr>
</p:sld>
</file>

<file path=ppt/slides/slide30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يحيا ولو نجا من البحر". فنفض هو الوحش إلى النار ولم يصبه شيء ردئ. وأما هم فكانوا يظنون أنه عتيد أن ينتفخ أو يسقط بغتةً ويموت . فإذ انتظروا كثيرًا ورأوا أنه لم ينله شيء مضر، رجعوا</a:t>
            </a:r>
            <a:br>
              <a:rPr lang="ar-EG" altLang="en-US" sz="4400" b="1" dirty="0">
                <a:solidFill>
                  <a:srgbClr val="FFFFFF"/>
                </a:solidFill>
                <a:latin typeface="Calibri" panose="020F0502020204030204" pitchFamily="34" charset="0"/>
                <a:cs typeface="Times New Roman" panose="02020603050405020304" pitchFamily="18" charset="0"/>
              </a:rPr>
            </a:br>
            <a:endParaRPr lang="en-GB" sz="4400" dirty="0"/>
          </a:p>
        </p:txBody>
      </p:sp>
    </p:spTree>
    <p:extLst>
      <p:ext uri="{BB962C8B-B14F-4D97-AF65-F5344CB8AC3E}">
        <p14:creationId xmlns:p14="http://schemas.microsoft.com/office/powerpoint/2010/main" val="1541993473"/>
      </p:ext>
    </p:extLst>
  </p:cSld>
  <p:clrMapOvr>
    <a:masterClrMapping/>
  </p:clrMapOvr>
</p:sld>
</file>

<file path=ppt/slides/slide30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للوقت وقالوا عنه: "إنه إله!".  وكان في نواحي ذلك المكان ضياع لكبير الجزيرة المسمى بوبليوس. الذي قبلنا وأضافنا بلطفٍ ثلاثة أيامٍ. فحدث أن أبا بوبليوس كان مضطجعًا قد أخذته الحمى والزحار. </a:t>
            </a:r>
            <a:br>
              <a:rPr lang="ar-EG" altLang="en-US" sz="4400" b="1" dirty="0">
                <a:solidFill>
                  <a:srgbClr val="FFFFFF"/>
                </a:solidFill>
                <a:latin typeface="Calibri" panose="020F0502020204030204" pitchFamily="34" charset="0"/>
                <a:cs typeface="Times New Roman" panose="02020603050405020304" pitchFamily="18" charset="0"/>
              </a:rPr>
            </a:br>
            <a:endParaRPr lang="en-GB" sz="4400" dirty="0"/>
          </a:p>
        </p:txBody>
      </p:sp>
    </p:spTree>
    <p:extLst>
      <p:ext uri="{BB962C8B-B14F-4D97-AF65-F5344CB8AC3E}">
        <p14:creationId xmlns:p14="http://schemas.microsoft.com/office/powerpoint/2010/main" val="219462990"/>
      </p:ext>
    </p:extLst>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فدخل إليه بولس وصلى، ووضع يديه عليه فأبرأه. وبعد حدوث ذلك، كان سائر الذين بهم أمراض في الجزيرة يأتون إليه ويسفون. فأكرمونا إكرامًا جزيلًا. وعند إقلاعنا زودونا بما نحتاج إليه.</a:t>
            </a:r>
            <a:br>
              <a:rPr lang="ar-EG" altLang="en-US" sz="4400" b="1" dirty="0">
                <a:solidFill>
                  <a:srgbClr val="FFFFFF"/>
                </a:solidFill>
                <a:latin typeface="Calibri" panose="020F0502020204030204" pitchFamily="34" charset="0"/>
                <a:cs typeface="Times New Roman" panose="02020603050405020304" pitchFamily="18" charset="0"/>
              </a:rPr>
            </a:br>
            <a:endParaRPr lang="en-GB" sz="4400" dirty="0"/>
          </a:p>
        </p:txBody>
      </p:sp>
    </p:spTree>
    <p:extLst>
      <p:ext uri="{BB962C8B-B14F-4D97-AF65-F5344CB8AC3E}">
        <p14:creationId xmlns:p14="http://schemas.microsoft.com/office/powerpoint/2010/main" val="2749102926"/>
      </p:ext>
    </p:extLst>
  </p:cSld>
  <p:clrMapOvr>
    <a:masterClrMapping/>
  </p:clrMapOvr>
</p:sld>
</file>

<file path=ppt/slides/slide30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1136276" y="4365010"/>
            <a:ext cx="6871447" cy="3293209"/>
          </a:xfrm>
          <a:prstGeom prst="rect">
            <a:avLst/>
          </a:prstGeom>
          <a:noFill/>
        </p:spPr>
        <p:txBody>
          <a:bodyPr wrap="square">
            <a:spAutoFit/>
          </a:bodyPr>
          <a:lstStyle/>
          <a:p>
            <a:pPr algn="justLow" rtl="1"/>
            <a:r>
              <a:rPr lang="ar-EG" altLang="en-US" sz="5200" b="1" dirty="0">
                <a:solidFill>
                  <a:srgbClr val="FFFFFF"/>
                </a:solidFill>
                <a:latin typeface="Calibri" panose="020F0502020204030204" pitchFamily="34" charset="0"/>
                <a:cs typeface="Times New Roman" panose="02020603050405020304" pitchFamily="18" charset="0"/>
              </a:rPr>
              <a:t>بركة الرب عليكم، باركناكم باسم الرب مرارًا كثيرةً قاتلوني منذ شبابي، وإنهم لم يقدروا علي.</a:t>
            </a:r>
            <a:br>
              <a:rPr lang="ar-EG" altLang="en-US" sz="5200" b="1" dirty="0">
                <a:solidFill>
                  <a:srgbClr val="FFFFFF"/>
                </a:solidFill>
                <a:latin typeface="Calibri" panose="020F0502020204030204" pitchFamily="34" charset="0"/>
                <a:cs typeface="Times New Roman" panose="02020603050405020304" pitchFamily="18" charset="0"/>
              </a:rPr>
            </a:br>
            <a:r>
              <a:rPr lang="ar-EG" altLang="en-US" sz="5200" b="1" dirty="0">
                <a:solidFill>
                  <a:srgbClr val="FFFFFF"/>
                </a:solidFill>
                <a:latin typeface="Calibri" panose="020F0502020204030204" pitchFamily="34" charset="0"/>
                <a:cs typeface="Times New Roman" panose="02020603050405020304" pitchFamily="18" charset="0"/>
              </a:rPr>
              <a:t> </a:t>
            </a:r>
          </a:p>
        </p:txBody>
      </p:sp>
      <p:sp>
        <p:nvSpPr>
          <p:cNvPr id="3" name="Title 1">
            <a:extLst>
              <a:ext uri="{FF2B5EF4-FFF2-40B4-BE49-F238E27FC236}">
                <a16:creationId xmlns:a16="http://schemas.microsoft.com/office/drawing/2014/main" id="{21F67E0B-FC84-4910-BDE8-A40856EB4AB2}"/>
              </a:ext>
            </a:extLst>
          </p:cNvPr>
          <p:cNvSpPr txBox="1">
            <a:spLocks/>
          </p:cNvSpPr>
          <p:nvPr/>
        </p:nvSpPr>
        <p:spPr bwMode="auto">
          <a:xfrm>
            <a:off x="461962" y="3599835"/>
            <a:ext cx="822007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ar-SA"/>
            </a:defPPr>
            <a:lvl1pPr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sz="44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4400" kern="1200">
                <a:solidFill>
                  <a:schemeClr val="tx1"/>
                </a:solidFill>
                <a:latin typeface="Arial" panose="020B0604020202020204" pitchFamily="34" charset="0"/>
                <a:ea typeface="+mn-ea"/>
                <a:cs typeface="Arial" panose="020B0604020202020204" pitchFamily="34" charset="0"/>
              </a:defRPr>
            </a:lvl9pPr>
          </a:lstStyle>
          <a:p>
            <a:pPr algn="ctr" rtl="1" eaLnBrk="1" hangingPunct="1"/>
            <a:r>
              <a:rPr lang="ar-EG" altLang="en-US" b="1" u="sng" dirty="0">
                <a:solidFill>
                  <a:srgbClr val="FFC000"/>
                </a:solidFill>
                <a:latin typeface="Times New Roman" panose="02020603050405020304" pitchFamily="18" charset="0"/>
                <a:cs typeface="Times New Roman" panose="02020603050405020304" pitchFamily="18" charset="0"/>
              </a:rPr>
              <a:t>المزمور ( 128 : 8 ، 1 ، 2 )</a:t>
            </a:r>
          </a:p>
        </p:txBody>
      </p:sp>
    </p:spTree>
    <p:extLst>
      <p:ext uri="{BB962C8B-B14F-4D97-AF65-F5344CB8AC3E}">
        <p14:creationId xmlns:p14="http://schemas.microsoft.com/office/powerpoint/2010/main" val="4110646408"/>
      </p:ext>
    </p:extLst>
  </p:cSld>
  <p:clrMapOvr>
    <a:masterClrMapping/>
  </p:clrMapOvr>
</p:sld>
</file>

<file path=ppt/slides/slide30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وكان واحد مريض وهو لعازر، من بيت عنيا من قرية مريم ومرثا أختها. ومريم هذه هي التي دهنت الرب بالطيب، ومسحت قدميه بشعرها. وهي التي كان لعازر المريض أخاها، فأرسلت أختاه إليه</a:t>
            </a:r>
            <a:br>
              <a:rPr lang="ar-EG" altLang="en-US" sz="4400" b="1" dirty="0">
                <a:solidFill>
                  <a:srgbClr val="FFFFFF"/>
                </a:solidFill>
                <a:latin typeface="Calibri" panose="020F0502020204030204" pitchFamily="34" charset="0"/>
                <a:cs typeface="Times New Roman" panose="02020603050405020304" pitchFamily="18" charset="0"/>
              </a:rPr>
            </a:br>
            <a:r>
              <a:rPr lang="ar-EG" altLang="en-US" sz="4400" b="1" dirty="0">
                <a:solidFill>
                  <a:srgbClr val="FFFFFF"/>
                </a:solidFill>
                <a:latin typeface="Calibri" panose="020F0502020204030204" pitchFamily="34" charset="0"/>
                <a:cs typeface="Times New Roman" panose="02020603050405020304" pitchFamily="18" charset="0"/>
              </a:rPr>
              <a:t> </a:t>
            </a:r>
          </a:p>
        </p:txBody>
      </p:sp>
      <p:sp>
        <p:nvSpPr>
          <p:cNvPr id="4" name="Title 1">
            <a:extLst>
              <a:ext uri="{FF2B5EF4-FFF2-40B4-BE49-F238E27FC236}">
                <a16:creationId xmlns:a16="http://schemas.microsoft.com/office/drawing/2014/main" id="{51A85A6D-C618-492C-883C-09B1725D297F}"/>
              </a:ext>
            </a:extLst>
          </p:cNvPr>
          <p:cNvSpPr>
            <a:spLocks noGrp="1"/>
          </p:cNvSpPr>
          <p:nvPr/>
        </p:nvSpPr>
        <p:spPr bwMode="auto">
          <a:xfrm>
            <a:off x="0" y="3711388"/>
            <a:ext cx="9144000" cy="65362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Times New Roman" pitchFamily="18" charset="0"/>
              </a:defRPr>
            </a:lvl2pPr>
            <a:lvl3pPr algn="ctr" rtl="1" eaLnBrk="0" fontAlgn="base" hangingPunct="0">
              <a:spcBef>
                <a:spcPct val="0"/>
              </a:spcBef>
              <a:spcAft>
                <a:spcPct val="0"/>
              </a:spcAft>
              <a:defRPr sz="3600">
                <a:solidFill>
                  <a:schemeClr val="bg1"/>
                </a:solidFill>
                <a:latin typeface="Calibri" pitchFamily="34" charset="0"/>
                <a:cs typeface="Times New Roman" pitchFamily="18" charset="0"/>
              </a:defRPr>
            </a:lvl3pPr>
            <a:lvl4pPr algn="ctr" rtl="1" eaLnBrk="0" fontAlgn="base" hangingPunct="0">
              <a:spcBef>
                <a:spcPct val="0"/>
              </a:spcBef>
              <a:spcAft>
                <a:spcPct val="0"/>
              </a:spcAft>
              <a:defRPr sz="3600">
                <a:solidFill>
                  <a:schemeClr val="bg1"/>
                </a:solidFill>
                <a:latin typeface="Calibri" pitchFamily="34" charset="0"/>
                <a:cs typeface="Times New Roman" pitchFamily="18" charset="0"/>
              </a:defRPr>
            </a:lvl4pPr>
            <a:lvl5pPr algn="ctr" rtl="1" eaLnBrk="0" fontAlgn="base" hangingPunct="0">
              <a:spcBef>
                <a:spcPct val="0"/>
              </a:spcBef>
              <a:spcAft>
                <a:spcPct val="0"/>
              </a:spcAft>
              <a:defRPr sz="3600">
                <a:solidFill>
                  <a:schemeClr val="bg1"/>
                </a:solidFill>
                <a:latin typeface="Calibri" pitchFamily="34" charset="0"/>
                <a:cs typeface="Times New Roman" pitchFamily="18" charset="0"/>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pPr eaLnBrk="1" hangingPunct="1"/>
            <a:r>
              <a:rPr lang="ar-SA" altLang="en-US" sz="4000" dirty="0"/>
              <a:t>الإنجيل من بشارة معلمنا</a:t>
            </a:r>
            <a:r>
              <a:rPr lang="ar-EG" sz="4000" dirty="0"/>
              <a:t> يوحنا ( 11: 1 ـ 45 )</a:t>
            </a:r>
            <a:endParaRPr lang="en-US" altLang="en-US" sz="4000" dirty="0"/>
          </a:p>
        </p:txBody>
      </p:sp>
    </p:spTree>
    <p:extLst>
      <p:ext uri="{BB962C8B-B14F-4D97-AF65-F5344CB8AC3E}">
        <p14:creationId xmlns:p14="http://schemas.microsoft.com/office/powerpoint/2010/main" val="1187131861"/>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099F11E-9145-4272-BB48-DC78F19B8F70}"/>
              </a:ext>
            </a:extLst>
          </p:cNvPr>
          <p:cNvSpPr txBox="1"/>
          <p:nvPr/>
        </p:nvSpPr>
        <p:spPr>
          <a:xfrm>
            <a:off x="0" y="4321384"/>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كما في السماءِ كذلكَ على الأرضِ. خُبزنا الآتي أعطنا كلَّ يومٍ. و اغفرْ لنا خطايانا. لأننا نحنُ أيضاً نغفرُ لكل من يذنب إلينا. و لا تـُدخلنا في تجربةٍ. لكن نجنا مِن الشريرِ.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t>ثم قالَ لهم مَن مِنكم يكونُ لهُ</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19903102"/>
      </p:ext>
    </p:extLst>
  </p:cSld>
  <p:clrMapOvr>
    <a:masterClrMapping/>
  </p:clrMapOvr>
</p:sld>
</file>

<file path=ppt/slides/slide30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قائلتين له: "يا رب، ها إن الذي تحبه مريض". فلما سمع يسوع قال : "هذا المرض ليس هو مرض الموت، بل لأجل مجد الله، ليتمجد ابن الله به". وكان يسوع يحب مرثا ومريم أختها ولعازر.</a:t>
            </a:r>
            <a:br>
              <a:rPr lang="ar-EG" altLang="en-US" sz="4400" b="1" dirty="0">
                <a:solidFill>
                  <a:srgbClr val="FFFFFF"/>
                </a:solidFill>
                <a:latin typeface="Calibri" panose="020F0502020204030204" pitchFamily="34" charset="0"/>
                <a:cs typeface="Times New Roman" panose="02020603050405020304" pitchFamily="18" charset="0"/>
              </a:rPr>
            </a:br>
            <a:r>
              <a:rPr lang="ar-EG" altLang="en-US" sz="4400" b="1" dirty="0">
                <a:solidFill>
                  <a:srgbClr val="FFFFFF"/>
                </a:solidFill>
                <a:latin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43103692"/>
      </p:ext>
    </p:extLst>
  </p:cSld>
  <p:clrMapOvr>
    <a:masterClrMapping/>
  </p:clrMapOvr>
</p:sld>
</file>

<file path=ppt/slides/slide30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فلما سمع أنه مريض أقام في الموضع الذي كان فيه يومين. وبعد ذلك قال لتلاميذه: "لنذهب إلى اليهودية أيضًا". فقال له تلاميذه: "يا معلم، الآن كان اليهود يطلبون أن يرجموك، وتمضي أيضًا إلى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09783799"/>
      </p:ext>
    </p:extLst>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418799"/>
            <a:ext cx="9144000" cy="3000821"/>
          </a:xfrm>
          <a:prstGeom prst="rect">
            <a:avLst/>
          </a:prstGeom>
          <a:noFill/>
        </p:spPr>
        <p:txBody>
          <a:bodyPr wrap="square">
            <a:spAutoFit/>
          </a:bodyPr>
          <a:lstStyle/>
          <a:p>
            <a:pPr algn="justLow" rtl="1">
              <a:lnSpc>
                <a:spcPct val="90000"/>
              </a:lnSpc>
            </a:pPr>
            <a:r>
              <a:rPr lang="ar-EG" altLang="en-US" sz="4200" b="1" dirty="0">
                <a:solidFill>
                  <a:srgbClr val="FFFFFF"/>
                </a:solidFill>
                <a:latin typeface="Calibri" panose="020F0502020204030204" pitchFamily="34" charset="0"/>
                <a:cs typeface="Times New Roman" panose="02020603050405020304" pitchFamily="18" charset="0"/>
              </a:rPr>
              <a:t>هناك". أجاب يسوع: "أليس النهار اثنتي عشرة ساعةً؟ فمن يمشي في النهار لا يعثر لأنه ينظر نور هذا العالم، ومن يمشي في الليل يعثر ، لأن النور ليس فيه". قال هذا ثم قال لهم: "لعازر حبيبنا قد نام. </a:t>
            </a:r>
            <a:br>
              <a:rPr lang="ar-EG" altLang="en-US" sz="4200" b="1" dirty="0">
                <a:solidFill>
                  <a:srgbClr val="FFFFFF"/>
                </a:solidFill>
                <a:latin typeface="Calibri" panose="020F0502020204030204" pitchFamily="34" charset="0"/>
                <a:cs typeface="Times New Roman" panose="02020603050405020304" pitchFamily="18" charset="0"/>
              </a:rPr>
            </a:br>
            <a:endParaRPr lang="ar-EG" altLang="en-US" sz="42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27730286"/>
      </p:ext>
    </p:extLst>
  </p:cSld>
  <p:clrMapOvr>
    <a:masterClrMapping/>
  </p:clrMapOvr>
</p:sld>
</file>

<file path=ppt/slides/slide30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لكني أذهب لأقيمه". قال له التلاميذ: "يا رب، إن كان قد نام فهو يقوم". أما يسوع فقال عن نوم موته، وهم ظنوا أنه قال عن رقاد النوم. حينئذٍ قال لهم يسوع علانية: "لعازر قد مات. وأنا أفرح من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747734"/>
      </p:ext>
    </p:extLst>
  </p:cSld>
  <p:clrMapOvr>
    <a:masterClrMapping/>
  </p:clrMapOvr>
</p:sld>
</file>

<file path=ppt/slides/slide30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أجلكم إني لم أكن هناك، لتؤمنوا لكن لنذهب إليه!". فقال توما الذي يدعى التوأم لرفقائه التلاميذ: "لنمض نحن أيضًا لكي نموت معه!". فلما أتى يسوع وجد أنه في القبر منذ أربعة أيامٍ. وكانت بيت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15707067"/>
      </p:ext>
    </p:extLst>
  </p:cSld>
  <p:clrMapOvr>
    <a:masterClrMapping/>
  </p:clrMapOvr>
</p:sld>
</file>

<file path=ppt/slides/slide30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عنيا قريبةً من أورشليم نحو خمس عشرة غلوةً. وكان كثيرون من اليهود قد جاءوا إلى مريم ومرثا ليعزوهما عن أخيهما. فلما سمعت مرثا أن يسوع آتٍ قامت وخرجت للقائه، أما مريم فكانت جالسةً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62053839"/>
      </p:ext>
    </p:extLst>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في البيت. فقالت مرثا ليسوع: "يا ربي، لو كنت ههنا ما كان أخي ليموت! لكني الآن أيضًا أعلم أن كل ما تطلب من الله يعطيك الله إياه". قال لها يسوع: "سيقوم أخوك". قالت له مرثا: "أنا أعلم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22852438"/>
      </p:ext>
    </p:extLst>
  </p:cSld>
  <p:clrMapOvr>
    <a:masterClrMapping/>
  </p:clrMapOvr>
</p:sld>
</file>

<file path=ppt/slides/slide30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أنه سيقوم في القيامة، في اليوم الأخير". قال لها يسوع: "أنا هو القيامة والحياة. من يؤمن بي ولو مات فهو يحيا، وكل من هو حي مؤمن بي فلن يموت إلى الأبد. أتؤمنين بهذا؟". قالت له "نعم يا</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3617165"/>
      </p:ext>
    </p:extLst>
  </p:cSld>
  <p:clrMapOvr>
    <a:masterClrMapping/>
  </p:clrMapOvr>
</p:sld>
</file>

<file path=ppt/slides/slide30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2529923"/>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ربي أنا أؤمن أنك أنت هو المسيح ابن الله، الآتي إلى العالم". ولما قالت هذا مضت ودعت مريم أختها سرًا، وقالت لها: "المعلم ههنا، وهو يدعوك". فلما سمعت نهضت مسرعةً وجاءت إليه. </a:t>
            </a:r>
          </a:p>
        </p:txBody>
      </p:sp>
    </p:spTree>
    <p:extLst>
      <p:ext uri="{BB962C8B-B14F-4D97-AF65-F5344CB8AC3E}">
        <p14:creationId xmlns:p14="http://schemas.microsoft.com/office/powerpoint/2010/main" val="495589750"/>
      </p:ext>
    </p:extLst>
  </p:cSld>
  <p:clrMapOvr>
    <a:masterClrMapping/>
  </p:clrMapOvr>
</p:sld>
</file>

<file path=ppt/slides/slide30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لأن يسوع لم يكن قد جاء إلى القرية، بل كان لا يزال في المكان الذي لاقته فيه مرثا. فاليهود الذين كانوا معها في البيت يعزونها، لما رأوا مريم قامت مسرعةً وخرجت، تبعوها ظانين أنها ذاهبة إلى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2189255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B868CC-D057-4BC5-963D-82836BE42E49}"/>
              </a:ext>
            </a:extLst>
          </p:cNvPr>
          <p:cNvSpPr txBox="1"/>
          <p:nvPr/>
        </p:nvSpPr>
        <p:spPr>
          <a:xfrm>
            <a:off x="0" y="4343796"/>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صديقٌ ثم قالَ لهم مَن مِنكم يكونُ لهُ صديقٌ فيمضي إليهِ</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نصفَ الليلِ و يَقولُ لهُ يا صديقي أقرضني ثلاثة أرغفة لأنَّ صديقاً لي قدُمَ عليَّ مِن سفرٍ و ليسَ عندي ما أقدمُ لهُ. فيُجيبُ ذاكَ مِن داخلٍ و</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857742623"/>
      </p:ext>
    </p:extLst>
  </p:cSld>
  <p:clrMapOvr>
    <a:masterClrMapping/>
  </p:clrMapOvr>
</p:sld>
</file>

<file path=ppt/slides/slide30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القبر لتبكي هناك. فلما جاءت مريم إلى حيث كان يسوع ورأته، خرت عند قدميه قائلةً: "يا ربي، لو كنت ههنا ما كان أخي ليموت!". فلما رآها يسوع تبكي، ورأى اليهود أيضًا الذين جاءوا معها يبكون،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52464097"/>
      </p:ext>
    </p:extLst>
  </p:cSld>
  <p:clrMapOvr>
    <a:masterClrMapping/>
  </p:clrMapOvr>
</p:sld>
</file>

<file path=ppt/slides/slide30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تألم بالروح واضطرب، وقال لهم: "أين وضعتموه؟". فقالوا له:"يا رب، تعال وانظر". فدمعت عينًا يسوع. فقال اليهود: "انظروا كيف يحبه!". وقال بعض منهم: "أما كان يقدر هذا الذي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2375834"/>
      </p:ext>
    </p:extLst>
  </p:cSld>
  <p:clrMapOvr>
    <a:masterClrMapping/>
  </p:clrMapOvr>
</p:sld>
</file>

<file path=ppt/slides/slide30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فتح عيني المولود أعمى أن لا يدع هذا أيضًا يموت؟". فتحنن يسوع في نفسه وجاء إلى القبر، وكان مغارة، وعلى بابها حجر كبير. قال لهم يسوع: "ارفعوا هذا الحجر!". قالت له مرثا، أخت</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56341708"/>
      </p:ext>
    </p:extLst>
  </p:cSld>
  <p:clrMapOvr>
    <a:masterClrMapping/>
  </p:clrMapOvr>
</p:sld>
</file>

<file path=ppt/slides/slide30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الميت: "يا رب، قد أنتن لأن له أربعة أيامٍ". قال لها يسوع: "ألم أقل لك: إنك إن آمنت ترين مجد الله؟". فرفعوا الحجر عن باب القبر، ورفع يسوع عينيه إلى فوق، وقال: "يا أبت، أشكرك لأنك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2464343"/>
      </p:ext>
    </p:extLst>
  </p:cSld>
  <p:clrMapOvr>
    <a:masterClrMapping/>
  </p:clrMapOvr>
</p:sld>
</file>

<file path=ppt/slides/slide30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2529923"/>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سمعت لي، وأنا قد علمت أنك تسمع لي في كل حينٍ. لكن من أجل هذا الجمع المحيط بي قلت، ليؤمنوا أنك أنت الذي أرسلتني". ولما قال هذا صرح بصوتٍ عظيمٍ: "لعازر، هلم خارجًا!". فخرج </a:t>
            </a:r>
          </a:p>
        </p:txBody>
      </p:sp>
    </p:spTree>
    <p:extLst>
      <p:ext uri="{BB962C8B-B14F-4D97-AF65-F5344CB8AC3E}">
        <p14:creationId xmlns:p14="http://schemas.microsoft.com/office/powerpoint/2010/main" val="3374278511"/>
      </p:ext>
    </p:extLst>
  </p:cSld>
  <p:clrMapOvr>
    <a:masterClrMapping/>
  </p:clrMapOvr>
</p:sld>
</file>

<file path=ppt/slides/slide30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6657BF-C10F-4BCA-ADAD-4AEA911D00E8}"/>
              </a:ext>
            </a:extLst>
          </p:cNvPr>
          <p:cNvSpPr txBox="1"/>
          <p:nvPr/>
        </p:nvSpPr>
        <p:spPr>
          <a:xfrm>
            <a:off x="0" y="4365010"/>
            <a:ext cx="9144000" cy="3139321"/>
          </a:xfrm>
          <a:prstGeom prst="rect">
            <a:avLst/>
          </a:prstGeom>
          <a:noFill/>
        </p:spPr>
        <p:txBody>
          <a:bodyPr wrap="square">
            <a:spAutoFit/>
          </a:bodyPr>
          <a:lstStyle/>
          <a:p>
            <a:pPr algn="justLow" rtl="1">
              <a:lnSpc>
                <a:spcPct val="90000"/>
              </a:lnSpc>
            </a:pPr>
            <a:r>
              <a:rPr lang="ar-EG" altLang="en-US" sz="4400" b="1" dirty="0">
                <a:solidFill>
                  <a:srgbClr val="FFFFFF"/>
                </a:solidFill>
                <a:latin typeface="Calibri" panose="020F0502020204030204" pitchFamily="34" charset="0"/>
                <a:cs typeface="Times New Roman" panose="02020603050405020304" pitchFamily="18" charset="0"/>
              </a:rPr>
              <a:t>الميت مربوطة رجلاه ويداه بلفائف، ووجهه ملفوف بمنديلٍ. فقال لهم يسوع: "حلوه ودعوه يذهب". فكثيرون من اليهود الذين جاءوا إلى مريم، ونظروا ما فعله يسوع، آمنوا به. </a:t>
            </a:r>
            <a:br>
              <a:rPr lang="ar-EG" altLang="en-US" sz="4400" b="1" dirty="0">
                <a:solidFill>
                  <a:srgbClr val="FFFFFF"/>
                </a:solidFill>
                <a:latin typeface="Calibri" panose="020F0502020204030204" pitchFamily="34" charset="0"/>
                <a:cs typeface="Times New Roman" panose="02020603050405020304" pitchFamily="18" charset="0"/>
              </a:rPr>
            </a:br>
            <a:endParaRPr lang="ar-EG" altLang="en-US" sz="4400" b="1" dirty="0">
              <a:solidFill>
                <a:srgbClr val="FFFFFF"/>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05739367"/>
      </p:ext>
    </p:extLst>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611415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3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434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Tx/>
              <a:buNone/>
              <a:tabLst/>
              <a:defRPr/>
            </a:pP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يَقولُ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تـُتعبُني. فإني قد أغلقتُ بابي و أولادي مَعي فى الفراش. فلا أستطيعُ أن أقومَ و أعطيكَ. أقولُ لكُم إن لم يَقم و يُعطيه لكونِه صديقهُ فلأجلِ لجاجته يَقومُ و يُعطيهُ ما يَحتاجُ إليهِ. و أنا أيضاً أقولُ لكُم</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434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spcAft>
                <a:spcPct val="0"/>
              </a:spcAft>
              <a:buClrTx/>
              <a:buSzTx/>
              <a:buFontTx/>
              <a:buNone/>
              <a:tabLst/>
              <a:defRPr/>
            </a:pPr>
            <a:r>
              <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اسألوا فتعطوا. اطلبوا فتجدوا. اقرعوا فيُفتح لكم. لأنَّ كلَّ مَن يسأل يأخذ. و مَن يطلب يجد. و مَن يقرع يُفتح لهُ.</a:t>
            </a:r>
            <a:endParaRPr kumimoji="0" lang="ar-SA"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799749016"/>
      </p:ext>
    </p:extLst>
  </p:cSld>
  <p:clrMapOvr>
    <a:masterClrMapping/>
  </p:clrMapOvr>
  <p:transition spd="slow"/>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3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 باكر </a:t>
            </a:r>
            <a:r>
              <a:rPr lang="en-US" dirty="0"/>
              <a:t>1</a:t>
            </a:r>
            <a:r>
              <a:rPr lang="ar-EG" dirty="0"/>
              <a:t>سبت </a:t>
            </a:r>
            <a:endParaRPr lang="en-US" dirty="0"/>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( 118: 39 )</a:t>
            </a:r>
          </a:p>
        </p:txBody>
      </p:sp>
      <p:sp>
        <p:nvSpPr>
          <p:cNvPr id="2053" name="Content Placeholder 3"/>
          <p:cNvSpPr txBox="1">
            <a:spLocks/>
          </p:cNvSpPr>
          <p:nvPr/>
        </p:nvSpPr>
        <p:spPr bwMode="auto">
          <a:xfrm>
            <a:off x="0" y="4348877"/>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ts val="0"/>
              </a:spcBef>
              <a:buFont typeface="Arial" panose="020B0604020202020204" pitchFamily="34" charset="0"/>
              <a:buNone/>
            </a:pPr>
            <a:r>
              <a:rPr lang="ar-EG" sz="5400" b="1" dirty="0">
                <a:solidFill>
                  <a:srgbClr val="FFFFFF"/>
                </a:solidFill>
                <a:latin typeface="Times New Roman" panose="02020603050405020304" pitchFamily="18" charset="0"/>
                <a:cs typeface="Times New Roman" panose="02020603050405020304" pitchFamily="18" charset="0"/>
              </a:rPr>
              <a:t>أنت حظي يا رب. فقلت أن أحفظ وصاياك. توسلت إلى وجهك بكل قلبي. </a:t>
            </a:r>
          </a:p>
          <a:p>
            <a:pPr algn="ctr" rtl="1" eaLnBrk="1" hangingPunct="1">
              <a:spcBef>
                <a:spcPts val="0"/>
              </a:spcBef>
              <a:buFont typeface="Arial" panose="020B0604020202020204" pitchFamily="34" charset="0"/>
              <a:buNone/>
            </a:pPr>
            <a:r>
              <a:rPr lang="ar-EG" sz="5400" b="1" dirty="0">
                <a:solidFill>
                  <a:srgbClr val="FFFFFF"/>
                </a:solidFill>
                <a:latin typeface="Times New Roman" panose="02020603050405020304" pitchFamily="18" charset="0"/>
                <a:cs typeface="Times New Roman" panose="02020603050405020304" pitchFamily="18" charset="0"/>
              </a:rPr>
              <a:t>ارحمني كقولك.</a:t>
            </a:r>
          </a:p>
        </p:txBody>
      </p:sp>
    </p:spTree>
    <p:extLst>
      <p:ext uri="{BB962C8B-B14F-4D97-AF65-F5344CB8AC3E}">
        <p14:creationId xmlns:p14="http://schemas.microsoft.com/office/powerpoint/2010/main" val="2331855349"/>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67235" y="4357639"/>
            <a:ext cx="9229164"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ينطق به وممجد، نائلين غاية إيمانكم خلاص أنفسكم. لأنه من أجل هذا الخلاص قد طلب الأنبياء وفتّشوا، الذين تنبأوا عن النعمة التي صارت فيكم، وبحثوا عن الزمن الذي تكلم فيه روح المسيح فيهم.</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1001731"/>
      </p:ext>
    </p:extLst>
  </p:cSld>
  <p:clrMapOvr>
    <a:masterClrMapping/>
  </p:clrMapOvr>
  <p:transition spd="slow"/>
</p:sld>
</file>

<file path=ppt/slides/slide3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5814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( 5: 25 ـ 37 )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كن مراضيا لخصمك سريعًا ما دمت معه في  الطريق، لئلا يسلمك الخصم إلى القاضي، ويسلمك  القاضي إلى الشرطي، فتلقى في السجن الحق أقول  لك: لا تخرج من هناك حتى توفي الفلس الأخير! قد</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5454974"/>
      </p:ext>
    </p:extLst>
  </p:cSld>
  <p:clrMapOvr>
    <a:masterClrMapping/>
  </p:clrMapOvr>
  <p:transition spd="slow"/>
</p:sld>
</file>

<file path=ppt/slides/slide3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0A802B9-236A-4E65-86C0-E8A9CBE1A8B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سمعتم أنه قيل للقدماء: لا تزن. وأما أنا فأقول لكم: إن كل من ينظر إلى امرأةٍ ليشتهيها، فقد زنى بها في قلبه. فإن كانت عينك اليمنى تعثرك فاقلعها وألقها عنك، لأنه خير لك أن يهلك أحد أعضائك ولا</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545779491"/>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5C1EAF-B9B4-44AF-998E-2A2E945B391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يلقى جسدك كله في جهنم. وإن كانت يدك اليمنى  تعثرك فاقطعها وألقها عنك، لأنه خير لك أن يهلك  أحد أعضائك ولا يلقى جسدك كله في جهنم. وقيل:  من طلق امرأته فليعطها كتاب طلاق. وأما أنا فأقول</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15590665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BD414A-B349-49A0-90BA-58F0790DFEE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لكم: إن من طلق امرأته إلا لعلة الزنى يجعلها  تزني، ومن يتزوج مطلقةً فإنه يزني. أيضًا سمعتم  أنه قيل للقدماء: لا تحنث، بل أوف للرب أقسامك.  وأما أنا فأقول لكم: لا تحلفوا ألبتة، لا تحلفوا</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714343085"/>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06F26C-3A43-453D-A561-1D3B0129C95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بالسماء لأنها عرش الله، ولا بالأرض لأنها موطي  قدميه، ولا بأورشليم لأنها مدينة الملك العظيم. ولا  تحلف برأسك، لأنك لا تقدر أن تجعل شعرةً واحدةً  بيضاء أو سوداء. فليكن كلامكم: نعم نعم، ولا لا.</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793286651"/>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56CCD1F-429E-4B8F-809D-C2CFFC1F9540}"/>
              </a:ext>
            </a:extLst>
          </p:cNvPr>
          <p:cNvSpPr txBox="1"/>
          <p:nvPr/>
        </p:nvSpPr>
        <p:spPr>
          <a:xfrm>
            <a:off x="0" y="4381500"/>
            <a:ext cx="9144000" cy="840230"/>
          </a:xfrm>
          <a:prstGeom prst="rect">
            <a:avLst/>
          </a:prstGeom>
          <a:noFill/>
        </p:spPr>
        <p:txBody>
          <a:bodyPr vert="horz" rtlCol="0">
            <a:spAutoFit/>
          </a:bodyPr>
          <a:lstStyle/>
          <a:p>
            <a:pPr algn="justLow" rtl="1">
              <a:lnSpc>
                <a:spcPct val="90000"/>
              </a:lnSpc>
            </a:pPr>
            <a:r>
              <a:rPr lang="ar-EG" sz="5400" b="1" dirty="0">
                <a:solidFill>
                  <a:srgbClr val="FFFFFF"/>
                </a:solidFill>
                <a:latin typeface="Times New Roman" panose="02020603050405020304" pitchFamily="18" charset="0"/>
                <a:cs typeface="+mj-cs"/>
              </a:rPr>
              <a:t>وما زاد على ذلك فهو من الشرير.</a:t>
            </a:r>
            <a:endParaRPr lang="en-GB" sz="5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374783354"/>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738581"/>
      </p:ext>
    </p:extLst>
  </p:cSld>
  <p:clrMapOvr>
    <a:masterClrMapping/>
  </p:clrMapOvr>
  <p:transition advClick="0" advTm="0"/>
</p:sld>
</file>

<file path=ppt/slides/slide3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 سبت </a:t>
            </a:r>
            <a:r>
              <a:rPr lang="en-US" dirty="0"/>
              <a:t>1</a:t>
            </a: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( 12 : 1 ـ 21 )</a:t>
            </a:r>
          </a:p>
        </p:txBody>
      </p:sp>
      <p:sp>
        <p:nvSpPr>
          <p:cNvPr id="2052" name="Content Placeholder 3"/>
          <p:cNvSpPr txBox="1">
            <a:spLocks/>
          </p:cNvSpPr>
          <p:nvPr/>
        </p:nvSpPr>
        <p:spPr bwMode="auto">
          <a:xfrm>
            <a:off x="-4482" y="428440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فأطلب إليكم يا إخوتي برأفات اللَّه أن تقدموا أجسادكم ذبيحة حية مقدسة مرضية للَّـه عبادتكم العقلية ترضيه ولا تشاكلوا هذا الدهر بل تغيروا عن شكلكم بتجديد أذهانكم لتختبروا ما هى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10410867"/>
      </p:ext>
    </p:extLst>
  </p:cSld>
  <p:clrMapOvr>
    <a:masterClrMapping/>
  </p:clrMapOvr>
  <p:transition spd="slow"/>
</p:sld>
</file>

<file path=ppt/slides/slide3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AED248-25F7-4AE1-A9C4-EA4EF4712F98}"/>
              </a:ext>
            </a:extLst>
          </p:cNvPr>
          <p:cNvSpPr txBox="1"/>
          <p:nvPr/>
        </p:nvSpPr>
        <p:spPr>
          <a:xfrm>
            <a:off x="0" y="46482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مشيئة اللَّه الصالحة المرضية والكاملة فإني أقول لكم بالنعمة المعطاة لي لكل من هو بينكم ألا يرتئي فوق ما ينبغي أن يرتئي بل يرتئي إلى التعقل كما قسم اللَّـه لكل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9805990"/>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واحـد مقداراً مِنَ الإيمان فإنه كما لنا في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جسد واحد أعضاء كثيرة ولكن ليس جميع الأعضاء لها عمل واحد هكذا أيضاً نحن الكثيرين جسد واحد في المسيح وكل واحد منا أعضاء بعضاً لبعض فإذ لنا مواهب مختلفة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9387391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إذ سبق فشهد على آلام المسيح، والأمجاد الآتية بعدها الذين أعلن لهم أنهم ليس لأنفسهم كانوا يعملون، بل جعلوا نفوسهم لكم خدامًا بِهذِهِ الأمور الّتي أخبرتم بها أنتم الآن، بواسطة الّذين بشروكم</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51889"/>
      </p:ext>
    </p:extLst>
  </p:cSld>
  <p:clrMapOvr>
    <a:masterClrMapping/>
  </p:clrMapOvr>
  <p:transition spd="slow"/>
</p:sld>
</file>

<file path=ppt/slides/slide3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8F29DD-1381-4B52-A48D-3D241FBE49B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بحسب مقدار النعمة المعطاة لنا: أنُبوَّةٌ فبالنِّسبة إلى الإيمان، وإن كانت خدمةٌ ففي الخدمة، أم المُعلِّمُ ففي التَّعليم، وإن كان من يعزي فبطيب قلب والمُعطي فبصفاء النية، والمُدَبِّرُ فباجتهادٍ، والرَّاحمُ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53413893"/>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ECC10F-F686-440C-A090-0C8752D40761}"/>
              </a:ext>
            </a:extLst>
          </p:cNvPr>
          <p:cNvSpPr txBox="1"/>
          <p:nvPr/>
        </p:nvSpPr>
        <p:spPr>
          <a:xfrm>
            <a:off x="0" y="4303851"/>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فبسُرُورٍ. والمحبَّةُ فلتكُن بلا رياءٍ. كُونُوا كارهين الشَّرَّ، مُلتصقين بالخير. وادِّينَ بعضُكُم بعضاً بالمحبَّة الأخويَّة، مُقدِّمين</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بعضُكُم بعضاً في الكرامة. كونوا غير مُتكاسِلين في الاجتهاد، حارِّين في الرُّوح، عابدين الرَّبَّ،</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12358790"/>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08368"/>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فرحين في الرَّجاء، صابرين في الضِّيق، مُواظبين على الصَّلاة، مُشتركين في احتياجات القدِّيسين، عاكفين على</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ضيافة الغُرباء. باركُوا على الذين يضطهدونكُم. باركُوا ولا تلعنُوا. فرحاً مع الفرحين وبُكاءً مع الباكين.</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63998061"/>
      </p:ext>
    </p:extLst>
  </p:cSld>
  <p:clrMapOvr>
    <a:masterClrMapping/>
  </p:clrMapOvr>
  <p:transition spd="slow"/>
</p:sld>
</file>

<file path=ppt/slides/slide3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639E17-7432-4E8F-B8B5-217490F7F88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مُهتمِّين بعضُكُم لبعضٍ اهتماماً واحداً، غير مفكرين بالأُمُور العالية بل مُنقادين إلى المُتَّضعين. لا تكونوا حُكماء عند أنفُسِكُم. لا تُجازوا أحداً عن شرٍّ بشرٍّ. مهتمين بالصالحات قُدَّام جميع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النَّاس.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21708168"/>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13447" y="4303455"/>
            <a:ext cx="9144000" cy="27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إن أمكن فسالموا جميع النَّاس قدر ما تستطيعون. لا تنتقِمُوا لأنفُسكُم أيُّها الأحبَّاءُ، بل أعطوا موضعاً للغضب، لأنَّهُ قد كتب لي الانتقام أنا أُجَازِي يقول الرَّبُّ فإنْ جاع عَدُوُّكَ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فَأَطعِمهُ وإن عَطِشَ فَاسِقِه فإنَّكَ إن فعلت هذا تجمع على هامته جَمْرَ نارٍ لا يَغْلِبَنَّكَ الشَّرُّ بل اغلب الشَّرُّ بِالخَيرِ.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49095291"/>
      </p:ext>
    </p:extLst>
  </p:cSld>
  <p:clrMapOvr>
    <a:masterClrMapping/>
  </p:clrMapOvr>
  <p:transition spd="slow"/>
</p:sld>
</file>

<file path=ppt/slides/slide3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1 ـ 12 )</a:t>
            </a:r>
          </a:p>
        </p:txBody>
      </p:sp>
      <p:sp>
        <p:nvSpPr>
          <p:cNvPr id="6147" name="Content Placeholder 3"/>
          <p:cNvSpPr txBox="1">
            <a:spLocks/>
          </p:cNvSpPr>
          <p:nvPr/>
        </p:nvSpPr>
        <p:spPr bwMode="auto">
          <a:xfrm>
            <a:off x="-8965" y="4303455"/>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يعقوبُ، عبدُ اللَّهِ وربِّنا يسوعَ المسيح، يُهدي السَّلامَ إلى الأسباط الاثني عشرَ الذينَ في الشَّـتَاتِ. احسبُوهُ كلِّ فرحٍ يا أخوتي حينما تقَعُون في تجارب مُتَنوِّعةٍ، عَالمينَ أنَّ امتحان إيمانكُمْ يُنشئ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صبراً. وأمَّا الصَّبرُ فليكُن لهِ عملٌ كامل،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99943011"/>
      </p:ext>
    </p:extLst>
  </p:cSld>
  <p:clrMapOvr>
    <a:masterClrMapping/>
  </p:clrMapOvr>
  <p:transition spd="slow"/>
</p:sld>
</file>

<file path=ppt/slides/slide3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C7D118E-939E-4280-A030-AF7B13606C2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لكي تكونوا كاملينَ وتامِّين غير ناقصين في شيءٍ. فإن كانَ أحدُكُم تنقصهُ حكمةٌ، فليسألَ اللَّهِ الذي يُعطي الجميعَ بسخاءٍ ولا يُعيِّرُ، فَسيُعْطَى له. ولكن ليطلب بإيمانٍ</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غير مُرتابٍ البتة. لأنَّ المُرتابَ يُشبهُ أمواج البحر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85345233"/>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22412" y="430793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الذي تسوقه الرِّيحُ وتدفعه. فلا يَظُنَّ ذلك الإنسانُ أنَّهُ يَنَالُ مِنْ الرَّبِّ شيئاً. رجُل ذو رأيين هو مُتَقَلقِلٌ في جَمِيع طُرُقِهِ.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فَلْيَفتَخِرْ الأخُ المُتواضعُ بارتفاعِهِ، وأمَّا الغَنيُّ فباتِّضاعِهِ، لأنَّهُ كزهرِ العُشبِ يَزولُ.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97917413"/>
      </p:ext>
    </p:extLst>
  </p:cSld>
  <p:clrMapOvr>
    <a:masterClrMapping/>
  </p:clrMapOvr>
  <p:transition spd="slow"/>
</p:sld>
</file>

<file path=ppt/slides/slide3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45153B-D7CD-48E8-A2A5-8E07AE640E17}"/>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الشَّمسَ أشرَقتْ بالحَرِّ فيَبَّسَتْ العُشبَ، فسقط زهرُهُ وفنيَّ جَمالُ مَنظَرهِ. هكذا يَذبُلُ الغَنيُّ في جميع طُرُقِهِ. مغبوط هو الرَّجُل الذي يَصبرُ على التَّجربَةِ، لأنَّه إذا تزكى ينالُ إكليلَ الحياة الذي وعَدَ بِهِ الرَّبُّ للذِينَ يُحبُّونَهُ.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70382989"/>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( 21 : 27 ـ 39 )</a:t>
            </a:r>
          </a:p>
        </p:txBody>
      </p:sp>
      <p:sp>
        <p:nvSpPr>
          <p:cNvPr id="10243" name="Content Placeholder 3"/>
          <p:cNvSpPr txBox="1">
            <a:spLocks/>
          </p:cNvSpPr>
          <p:nvPr/>
        </p:nvSpPr>
        <p:spPr bwMode="auto">
          <a:xfrm>
            <a:off x="0" y="434001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قرب انقضاء السَّبعةُ الأيَّامُ رآهُ اليهُودُ الذين من آسيا في الهيكل، فهيجوا الجمع كافة وألقوا عليه أيديهم صارخين قائلين:" يا رجال إسرائيل، أغيثونا! هذا هو الرَّجلُ الذي يُعلِّمُ الجميع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91553143"/>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800" b="1">
                <a:solidFill>
                  <a:srgbClr val="FFFFFF"/>
                </a:solidFill>
                <a:cs typeface="Times New Roman" panose="02020603050405020304" pitchFamily="18" charset="0"/>
              </a:rPr>
              <a:t>بالروح القدس المُرسل من السماء. الّتي تشتهي الملائكة أن تطلع عليها.</a:t>
            </a:r>
            <a:endParaRPr kumimoji="0" lang="ar-EG" sz="48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1858074"/>
      </p:ext>
    </p:extLst>
  </p:cSld>
  <p:clrMapOvr>
    <a:masterClrMapping/>
  </p:clrMapOvr>
  <p:transition spd="slow"/>
</p:sld>
</file>

<file path=ppt/slides/slide3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C39715E-F2C8-4824-82D0-1F09E185B0A4}"/>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 كل مكانٍ ضدًّا للشَّعب والنَّاموس وهذا الموضع حتى أدخل يونانيين إلى الهيكل ودنس هذا الموضع المقدس". لأنَّهم كانوا قد رأوا معهُ تروفيمس الأفسُسيَّ، في المدينة فظنوا أن بولس قد ادخلهُ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الهيكل. فهاجت المدينة كُلُّها،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38702459"/>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03455"/>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وتراكضَ الشَّعبُ وأمسكُوا بولس وجرُّوهُ خارج الهيكل. وللوقت أُغلقت الأبوابُ، وفيما هُم يطلُبُون أن يقتُلُوهُ، بلغ الخبر إلى أمير الكتيبة بأنَّ أُورشليم كُلَّها قد اضطربت.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فأخذ من ساعته جنداً وقُوَّاد مِئاتٍ وركض إليهم.</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93863655"/>
      </p:ext>
    </p:extLst>
  </p:cSld>
  <p:clrMapOvr>
    <a:masterClrMapping/>
  </p:clrMapOvr>
  <p:transition spd="slow"/>
</p:sld>
</file>

<file path=ppt/slides/slide3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82AB544-FFDE-4531-958A-58AEB607E225}"/>
              </a:ext>
            </a:extLst>
          </p:cNvPr>
          <p:cNvSpPr txBox="1"/>
          <p:nvPr/>
        </p:nvSpPr>
        <p:spPr>
          <a:xfrm>
            <a:off x="-152400" y="43434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هم لما رأوا أمير الكتيبة والجند كفُّوا عن ضرب بولس. حينئذٍ أقترب إليه قائد الألف وأمسكهُ، وأمر أن يوثق بسلسلتين، وطفق يَستخبرُ: تُرى من هو؟ وماذا فعل؟ وكان البعضُ يصيح بشيءٍ في الجمع. ولمَّا لم يَقدر أن يَعلم</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45331512"/>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40017"/>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اليقين لسبب الشَّغب، أمر أن يحمل إلى المُعسكر. فلمَّا صعد إلى الدَّرج أتَّفق أنَّ الجند حملوه بسبب عُنف الجمع، فإنَّ جُمهور الشَّعب اتبعوه وهم يصرخون:" ارفعه " ولمَّا قارب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بولس أن يدخُل المُعسكر قال للأمير: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32730506"/>
      </p:ext>
    </p:extLst>
  </p:cSld>
  <p:clrMapOvr>
    <a:masterClrMapping/>
  </p:clrMapOvr>
  <p:transition spd="slow"/>
</p:sld>
</file>

<file path=ppt/slides/slide3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F6E9DC-A63E-4D83-85D6-C0D00BB3C951}"/>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أيجُوزُ لي أن أقُول لك شيئاً؟ " فقال: " هل تعرف اليونانيَّة؟ أفلست أنت المصريَّ الذي صنع قبل هذه الأيَّام هيجاناً، وأخرج إلى البرِّيَّة أربعة آلاف رجل مِنَ القتلة؟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63667089"/>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03B7E1E-52D0-4C08-9266-59B0E237DAB6}"/>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بولس: " أنا رجُلٌ يهُوديٌّ طرسُوسيٌّ، من مدينة ليست بحقيرة من كيليكيَّة فأسألك أن تأذن لي أن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أُكلِّم هذا الشَّعب ". </a:t>
            </a:r>
          </a:p>
          <a:p>
            <a:pPr marL="0" marR="0" lvl="0" indent="0" algn="r" defTabSz="914400" rtl="0" eaLnBrk="0" fontAlgn="base" latinLnBrk="0" hangingPunct="0">
              <a:lnSpc>
                <a:spcPct val="100000"/>
              </a:lnSpc>
              <a:spcBef>
                <a:spcPct val="0"/>
              </a:spcBef>
              <a:spcAft>
                <a:spcPct val="0"/>
              </a:spcAft>
              <a:buClrTx/>
              <a:buSzTx/>
              <a:buFontTx/>
              <a:buNone/>
              <a:tabLst/>
              <a:defRPr/>
            </a:pP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11239307"/>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62756"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(5: 1)</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أنصِت ياربُّ لكَلمَاتي، وافهم صُرَاخِي. أَصْغِ إلى صَوتِ طلبَتِي يا مَلِكِي وإلَهِي.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58599109"/>
      </p:ext>
    </p:extLst>
  </p:cSld>
  <p:clrMapOvr>
    <a:masterClrMapping/>
  </p:clrMapOvr>
  <p:transition spd="slow"/>
</p:sld>
</file>

<file path=ppt/slides/slide3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26894"/>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5</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38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48</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
        <p:nvSpPr>
          <p:cNvPr id="3076" name="Content Placeholder 3"/>
          <p:cNvSpPr txBox="1">
            <a:spLocks/>
          </p:cNvSpPr>
          <p:nvPr/>
        </p:nvSpPr>
        <p:spPr bwMode="auto">
          <a:xfrm>
            <a:off x="-26894"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قد سمعتُم أنَّه قِيلَ: عينٌ بعينٍ وسنٌ بسنٍّ. وأمَّا أنا فأقول لكم: لا تقاوِموا الشَّر، بل مَن لطمكَ على خدِّكَ الأيمن فحوِّل له الآخَر. ومَن أرادَ أن يقاضيك ليأخذ ثوبك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فاترك له رِّداءك. ومَن سخَّركَ ميلاً فامشِ معه اثنين.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28529255"/>
      </p:ext>
    </p:extLst>
  </p:cSld>
  <p:clrMapOvr>
    <a:masterClrMapping/>
  </p:clrMapOvr>
  <p:transition spd="slow"/>
</p:sld>
</file>

<file path=ppt/slides/slide3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4444F7-087C-4A4D-9910-99B105D6EDB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سألكَ فأَعطِه، ومَن أراد أن يقترض منكَ فلا تَرُدَّهُ. قد سمعتُم أنه قِيلَ: تحب قريبك وتبغِض عدوَّك. وأمَّا أنا فأقول لكم: أحبُّوا أعداءكُم. بارِكوا لاعنيكُم. وصلُّوا عن الذين يطردونكم، لكي تكونوا أبناء أبيكم الذي في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76412773"/>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48709"/>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السَّمَواتِ، لأنَّه يُشرِق شمسه على الأشرار والصالحين، ويُمطِر على الأبرار والظَّالمين. فإنكم إنْ أحببتُم الذين يحبُّونكم، فما هو أجركم؟ إذ العشَّارون أيضاً يفعلون كذلك. وإن سلَّمتُم على إخوتكم فقط، فأيَّ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88005030"/>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وَلَمَّا انفصلنا عنهم وأقلعنا سيرنا سيرًا مستقيمًا وجئنا إلى كوس، وفي الغد إلى رودس، ومن هناك إلى باترا. ثم وجدنا سفينة عابرة إلى فينيقيا فركبناها وأقلعنا. ولمّا تبيّنا قبرس، تركناها يسرة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B5683C3-9509-4F60-8758-85618EA68760}"/>
              </a:ext>
            </a:extLst>
          </p:cNvPr>
          <p:cNvSpPr txBox="1"/>
          <p:nvPr/>
        </p:nvSpPr>
        <p:spPr>
          <a:xfrm>
            <a:off x="0" y="3711308"/>
            <a:ext cx="9144000" cy="646331"/>
          </a:xfrm>
          <a:prstGeom prst="rect">
            <a:avLst/>
          </a:prstGeom>
          <a:noFill/>
        </p:spPr>
        <p:txBody>
          <a:bodyPr wrap="square">
            <a:spAutoFit/>
          </a:body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6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من أعمال آبائنا الرسل القديسين ( 21: 1-14 )</a:t>
            </a:r>
          </a:p>
        </p:txBody>
      </p:sp>
    </p:spTree>
    <p:extLst>
      <p:ext uri="{BB962C8B-B14F-4D97-AF65-F5344CB8AC3E}">
        <p14:creationId xmlns:p14="http://schemas.microsoft.com/office/powerpoint/2010/main" val="3049430294"/>
      </p:ext>
    </p:extLst>
  </p:cSld>
  <p:clrMapOvr>
    <a:masterClrMapping/>
  </p:clrMapOvr>
  <p:transition spd="slow"/>
</p:sld>
</file>

<file path=ppt/slides/slide3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DED6B4-E7D0-438D-9822-08FF89288ACD}"/>
              </a:ext>
            </a:extLst>
          </p:cNvPr>
          <p:cNvSpPr txBox="1"/>
          <p:nvPr/>
        </p:nvSpPr>
        <p:spPr>
          <a:xfrm>
            <a:off x="-17929" y="4953000"/>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فضل تفعلون؟ إذ الوثنيون يفعلون كذلك. فكونوا أنتُم كاملينَ كما أنَّ أباكم الذي في السَّمَواتِ كاملٌ.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304446"/>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7331240"/>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5170" name="Title 1"/>
          <p:cNvSpPr>
            <a:spLocks noGrp="1"/>
          </p:cNvSpPr>
          <p:nvPr>
            <p:ph type="title"/>
          </p:nvPr>
        </p:nvSpPr>
        <p:spPr bwMode="auto">
          <a:xfrm>
            <a:off x="-2057400" y="19050"/>
            <a:ext cx="2057400" cy="2571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cs typeface="Times New Roman" pitchFamily="18" charset="0"/>
              </a:rPr>
              <a:t>عشية الاحد الأول</a:t>
            </a:r>
            <a:br>
              <a:rPr lang="en-US" sz="3600" b="1" dirty="0">
                <a:solidFill>
                  <a:schemeClr val="bg1"/>
                </a:solidFill>
              </a:rPr>
            </a:br>
            <a:endParaRPr lang="en-US" dirty="0"/>
          </a:p>
        </p:txBody>
      </p:sp>
      <p:sp>
        <p:nvSpPr>
          <p:cNvPr id="135171" name="Title 1"/>
          <p:cNvSpPr txBox="1">
            <a:spLocks/>
          </p:cNvSpPr>
          <p:nvPr/>
        </p:nvSpPr>
        <p:spPr bwMode="auto">
          <a:xfrm>
            <a:off x="0" y="3583641"/>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( 16 : 1 ـ 2 )</a:t>
            </a:r>
          </a:p>
        </p:txBody>
      </p:sp>
      <p:sp>
        <p:nvSpPr>
          <p:cNvPr id="135173" name="Content Placeholder 3"/>
          <p:cNvSpPr txBox="1">
            <a:spLocks/>
          </p:cNvSpPr>
          <p:nvPr/>
        </p:nvSpPr>
        <p:spPr bwMode="auto">
          <a:xfrm>
            <a:off x="-13447" y="42672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5400" b="1" dirty="0">
                <a:solidFill>
                  <a:srgbClr val="FFFFFF"/>
                </a:solidFill>
                <a:latin typeface="Times New Roman" panose="02020603050405020304" pitchFamily="18" charset="0"/>
                <a:cs typeface="Times New Roman" panose="02020603050405020304" pitchFamily="18" charset="0"/>
              </a:rPr>
              <a:t>استمع يا الله عدلي وأصغ إلى طلبتي، وأنصت إلى صلاتي، فإنها من شفتين بلا غش. فليخرج من لدنك قضائي.</a:t>
            </a:r>
          </a:p>
        </p:txBody>
      </p:sp>
    </p:spTree>
  </p:cSld>
  <p:clrMapOvr>
    <a:masterClrMapping/>
  </p:clrMapOvr>
  <p:transition spd="slow"/>
</p:sld>
</file>

<file path=ppt/slides/slide3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194" name="Title 1"/>
          <p:cNvSpPr txBox="1">
            <a:spLocks/>
          </p:cNvSpPr>
          <p:nvPr/>
        </p:nvSpPr>
        <p:spPr bwMode="auto">
          <a:xfrm>
            <a:off x="0" y="3711389"/>
            <a:ext cx="9144000" cy="670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panose="02020603050405020304" pitchFamily="18" charset="0"/>
                <a:cs typeface="Times New Roman" panose="02020603050405020304" pitchFamily="18" charset="0"/>
              </a:rPr>
              <a:t>إنجيل عشية من معلمنا متى ( 6 : 34 ـ 7 : 1 ـ 12 )</a:t>
            </a:r>
          </a:p>
        </p:txBody>
      </p:sp>
      <p:sp>
        <p:nvSpPr>
          <p:cNvPr id="13619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لا تهتموا بشأن الغد، فإن الغد يهتم بشأنه. يكفي كل  يوم شره. لا تدينوا لئلا تدانوا، فإنكم بالدينونة التي  بها تدينون تدانون، وبالكيل الذي به تكيلون يكال  لكم. ولماذا تنظر القذى الذي في عينٍ أخيك، وأما</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3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9F8A8A-FCD3-49CF-86B1-36336B6D343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الخشبة التي في عينك فلا تفطن لها؟ أم كيف تقول  لأخيك: دعني أخرج القذى من عينك، وها إن  الخشبة في عينك؟ يا مرائي، أخرج أولًا الخشبة من  عينك، وحينئذٍ تنظر كيف تخرج القذى من عينٍ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142739911"/>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EB1954B-B831-4DCD-B3A1-5C9B3C4DDEE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أخيك لا تعطوا القدس للكلاب، ولا تلقوا جواهركم  قدام الخنازير، لئلا تدوسها بأرجلها وترجع  فتمزقكم. اسألوا تعطوا أطلبوا تجدوا اقرعوا يفتح  لكم لأن كل من يسأل يأخذ، ومن يطلب يجد، ومن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419671983"/>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F43D89E-4F42-4973-9847-830923EF7C4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يقرع يفتح له. أم أي إنسان منكم يسأله ابنه خبزًا،  أفيعطيه حجرًا؟ أو يسأله سمكةً، أفيعطيه حيةً؟ فإن  كنتم وأنتم أشرارٌ تعرفون أن تعطوا أولادكم عطايا  جيدةً، فكم بالحري أبوكم الذي في السماوات، يعطي</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896350043"/>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CC409F-DD52-44D5-B8CD-AA6F62286487}"/>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الخيرات للذين يسألونه فكل ما تريدون أن يفعل  الناس بكم، افعلوا هكذا أنتم أيضًا بهم، لأن هذا هو  الناموس والأنبياء.</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137723953"/>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8466756"/>
      </p:ext>
    </p:extLst>
  </p:cSld>
  <p:clrMapOvr>
    <a:masterClrMapping/>
  </p:clrMapOvr>
  <p:transition advClick="0" advTm="0"/>
</p:sld>
</file>

<file path=ppt/slides/slide3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 </a:t>
            </a:r>
            <a:r>
              <a:rPr lang="ar-EG" sz="4400" b="1" dirty="0">
                <a:solidFill>
                  <a:srgbClr val="FFC000"/>
                </a:solidFill>
                <a:latin typeface="Times New Roman" panose="02020603050405020304" pitchFamily="18" charset="0"/>
                <a:cs typeface="Times New Roman" pitchFamily="18" charset="0"/>
              </a:rPr>
              <a:t>الأحد الأول </a:t>
            </a:r>
            <a:endParaRPr lang="en-US" dirty="0"/>
          </a:p>
        </p:txBody>
      </p:sp>
      <p:sp>
        <p:nvSpPr>
          <p:cNvPr id="2051" name="Title 1"/>
          <p:cNvSpPr txBox="1">
            <a:spLocks/>
          </p:cNvSpPr>
          <p:nvPr/>
        </p:nvSpPr>
        <p:spPr bwMode="auto">
          <a:xfrm>
            <a:off x="0" y="342900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( 17: 1 )</a:t>
            </a:r>
          </a:p>
        </p:txBody>
      </p:sp>
      <p:sp>
        <p:nvSpPr>
          <p:cNvPr id="2053" name="Content Placeholder 3"/>
          <p:cNvSpPr txBox="1">
            <a:spLocks/>
          </p:cNvSpPr>
          <p:nvPr/>
        </p:nvSpPr>
        <p:spPr bwMode="auto">
          <a:xfrm>
            <a:off x="0" y="4381500"/>
            <a:ext cx="9144000" cy="153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200" b="1" dirty="0">
                <a:solidFill>
                  <a:srgbClr val="FFFFFF"/>
                </a:solidFill>
                <a:latin typeface="Times New Roman" panose="02020603050405020304" pitchFamily="18" charset="0"/>
                <a:cs typeface="Times New Roman" panose="02020603050405020304" pitchFamily="18" charset="0"/>
              </a:rPr>
              <a:t>أحبك يا رب قوتي، الرب هو ثباتي وملجإي ومخلصي، إلهي عوني، وعليه أتكل.</a:t>
            </a: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وأقبلنا إلى سوريا، وانتهينا إلى صور، لأن السفينة كانت تضع وسقاها هناك. وإذ وجدنا التلاميذ مكثنا هناك سبعة أيام. وكانوا يقولون لبولس بإلهام الروح أن لا يصعد إلى أورشليم. ولكن حدث لما</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5233088"/>
      </p:ext>
    </p:extLst>
  </p:cSld>
  <p:clrMapOvr>
    <a:masterClrMapping/>
  </p:clrMapOvr>
  <p:transition spd="slow"/>
</p:sld>
</file>

<file path=ppt/slides/slide3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0287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متى ( 7: 22 ـ 29 )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dirty="0">
                <a:solidFill>
                  <a:srgbClr val="FFFFFF"/>
                </a:solidFill>
                <a:latin typeface="Times New Roman" panose="02020603050405020304" pitchFamily="18" charset="0"/>
                <a:cs typeface="Times New Roman" panose="02020603050405020304" pitchFamily="18" charset="0"/>
              </a:rPr>
              <a:t>لأنه يوجد كثيرون سيقولون لي في ذلك اليوم: يا  رب، يا رب! أليس باسمك تنبأنا، وباسمك أخرجنا  شياطين، وباسمك صنعنا قواتٍ كثيرةً؟ فحينئذٍ  أصرخ لهم: إني لم أعرفكم قط! اذهبوا عني يا</a:t>
            </a:r>
            <a:br>
              <a:rPr lang="ar-SA" sz="4400" b="1" dirty="0">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3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96AB4A6-5217-4AFE-94AB-1D66E4F774A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فاعلي الإثم! فكل من يسمع أقوالي هذه ويعمل بها،  أشبهه برجلٍ عاقلٍ، بنى بيته على الصخر. فنزل  المطر، وجاءت الأنهار، وهبت الرياح، وصدمت  ذلك البيت فلم يسقط ؛ لأن أساسه كان ثابنا على</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623272099"/>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872760-E63D-4CD6-B689-98D50555630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الصخر. وكل من يسمع أقوالي هذه ولم يعمل بها،  يشبه برجلٍ جاهلٍ، بنى بيته على الرمل. فنزل  المطر، وجرت الأنهار، وهبت الرياح، وصدمت ذلك  البيت فسقط، وكان سقوطه عظيمًا! ولما أتم يسوع</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121352156"/>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FECB781-843F-433B-8785-84D21F126FA1}"/>
              </a:ext>
            </a:extLst>
          </p:cNvPr>
          <p:cNvSpPr txBox="1"/>
          <p:nvPr/>
        </p:nvSpPr>
        <p:spPr>
          <a:xfrm>
            <a:off x="0" y="4373940"/>
            <a:ext cx="9144000" cy="1569660"/>
          </a:xfrm>
          <a:prstGeom prst="rect">
            <a:avLst/>
          </a:prstGeom>
          <a:noFill/>
        </p:spPr>
        <p:txBody>
          <a:bodyPr vert="horz" rtlCol="0">
            <a:spAutoFit/>
          </a:bodyPr>
          <a:lstStyle/>
          <a:p>
            <a:pPr algn="justLow" rtl="1"/>
            <a:r>
              <a:rPr lang="ar-EG" sz="4800" b="1" dirty="0">
                <a:solidFill>
                  <a:srgbClr val="FFFFFF"/>
                </a:solidFill>
                <a:latin typeface="Times New Roman" panose="02020603050405020304" pitchFamily="18" charset="0"/>
                <a:cs typeface="+mj-cs"/>
              </a:rPr>
              <a:t>هذا الكلام كله بهتت الجموع من تعليمه، لأنه كان يعلمهم كمن له سلطان وليس ككتبتهم.</a:t>
            </a:r>
            <a:endParaRPr lang="en-GB" sz="48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144088155"/>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3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a:t>الاحد </a:t>
            </a:r>
            <a:r>
              <a:rPr lang="en-US"/>
              <a:t>1</a:t>
            </a:r>
            <a:endParaRPr lang="en-US" dirty="0"/>
          </a:p>
        </p:txBody>
      </p:sp>
      <p:sp>
        <p:nvSpPr>
          <p:cNvPr id="2051" name="Title 1"/>
          <p:cNvSpPr txBox="1">
            <a:spLocks/>
          </p:cNvSpPr>
          <p:nvPr/>
        </p:nvSpPr>
        <p:spPr bwMode="auto">
          <a:xfrm>
            <a:off x="0" y="3674837"/>
            <a:ext cx="9144000" cy="642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8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أهل رومية (1:13)</a:t>
            </a:r>
          </a:p>
          <a:p>
            <a:pPr marL="0" marR="0" lvl="0" indent="0" algn="ctr" defTabSz="914400" rtl="1" eaLnBrk="1" fontAlgn="base" latinLnBrk="0" hangingPunct="1">
              <a:lnSpc>
                <a:spcPct val="100000"/>
              </a:lnSpc>
              <a:spcBef>
                <a:spcPct val="0"/>
              </a:spcBef>
              <a:spcAft>
                <a:spcPct val="0"/>
              </a:spcAft>
              <a:buClrTx/>
              <a:buSzTx/>
              <a:buFontTx/>
              <a:buNone/>
              <a:tabLst/>
              <a:defRPr/>
            </a:pPr>
            <a:endParaRPr kumimoji="0" lang="ar-EG" sz="38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endParaRPr>
          </a:p>
        </p:txBody>
      </p:sp>
      <p:sp>
        <p:nvSpPr>
          <p:cNvPr id="2052" name="Content Placeholder 3"/>
          <p:cNvSpPr txBox="1">
            <a:spLocks/>
          </p:cNvSpPr>
          <p:nvPr/>
        </p:nvSpPr>
        <p:spPr bwMode="auto">
          <a:xfrm>
            <a:off x="0" y="437069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لتخضع كلُ نفسٍ للسلاطين العاليةِ فإنهُ لا سلطانٌ إلا مِن اللهِ والسلاطينُ الكائنة إنما رتبَها اللهُ. فمَن يُقاوم السلطانَ فإنما يُعاندُ ترتيبَ اللهِ والمُعاندونَ يَجلبونَ دينونة على أنفسِهم. لأنَّ خوفَ الرؤساءِ</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D49C97-6DF6-4002-A34F-CD6F4AC90EAE}"/>
              </a:ext>
            </a:extLst>
          </p:cNvPr>
          <p:cNvSpPr txBox="1"/>
          <p:nvPr/>
        </p:nvSpPr>
        <p:spPr>
          <a:xfrm>
            <a:off x="0" y="4368075"/>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ليسَ على العملِ الصالحِ بلْ على الشريرِ أفتبتغي ألا تخافَ مِن السلطانِ افعلْ الخيرَ فتكونَ لديهِ ممدوحاً. لأنهُ خادمُ اللهِ لكَ للخيرِ فأما إنْ فعلت الشرَ فخف. فإنه لم يتقلدْ السيفَ عَبَثاً لأنهُ خادمُ اللهِ المُنتقمُ الذي</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22182854"/>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7925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يُنفذ الغضبَ على مَن يفعل الشر. فلذلكَ يَلزمكم الخضوعَ لهُ لا مِن أجلِ الغضبِ فقط بلْ مِن أجلِ الضميرِ أيضاً. فإنكم لأجلِ هذا توفونَ الجزيةِ أيضاً إذ هم خدامُ اللهِ المُواظبونَ على ذلكَ بعينِهِ. أعطوا</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12024"/>
            <a:ext cx="9144000" cy="2616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Aft>
                <a:spcPct val="0"/>
              </a:spcAft>
              <a:buClrTx/>
              <a:buSzTx/>
              <a:buFontTx/>
              <a:buNone/>
              <a:tabLst/>
              <a:defRPr/>
            </a:pPr>
            <a: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لكلِّ حقه الجزية لمَن لهُ الجزية و الجباية لمَن لهُ الجباية و المَهابة لمَن لهُ المهابة و الكرامة لمَن لهُ الكرامة. لا تكونوا مَديونين لأحدٍ بشيءٍ ماخلا حُب بعضِكم لبعضٍ . فإنهُ مَن أحبَ القريبَ فقد أتم الناموسَ.</a:t>
            </a:r>
            <a:endParaRPr kumimoji="0" lang="en-GB"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538092856"/>
      </p:ext>
    </p:extLst>
  </p:cSld>
  <p:clrMapOvr>
    <a:masterClrMapping/>
  </p:clrMapOvr>
  <p:transition spd="slow"/>
</p:sld>
</file>

<file path=ppt/slides/slide3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88670A5-27BE-4B8D-AFFB-4DB6B5EE000F}"/>
              </a:ext>
            </a:extLst>
          </p:cNvPr>
          <p:cNvSpPr txBox="1"/>
          <p:nvPr/>
        </p:nvSpPr>
        <p:spPr>
          <a:xfrm>
            <a:off x="-13447" y="4411031"/>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لأنَّ هذهِ الوصية لا تزنْ لا تقتلْ لا تسرقْ لا تشهدْ بالزورِ لا تشتهِ و ما كانَ مِن الوصايا غيرَ ذلكَ إنما هي مُتضمَنة في هذه الكلماتِ أن تـُحب قريبَك كنفسِك.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إنَّ المحبة لا تصنع شراً بالقريبِ فالمحبة</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8967371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0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350" b="1">
                <a:solidFill>
                  <a:srgbClr val="FFFFFF"/>
                </a:solidFill>
                <a:cs typeface="Times New Roman" panose="02020603050405020304" pitchFamily="18" charset="0"/>
              </a:rPr>
              <a:t>استكملنا الأيام خرجنا ومشينا، وهم يشيعوننا، مع نساء أيضا وأولادهم إلى خارج المدينة. فجثونا على ركبنا على الشاطئ وصلّينا. ولما ودّعنا بعضنا بعضًا ركبنا السفينة. وأما أولئك فرجعوا إلى خاصتهم.</a:t>
            </a:r>
            <a:br>
              <a:rPr lang="ar-EG" sz="4350" b="1">
                <a:solidFill>
                  <a:srgbClr val="FFFFFF"/>
                </a:solidFill>
                <a:cs typeface="Times New Roman" panose="02020603050405020304" pitchFamily="18" charset="0"/>
              </a:rPr>
            </a:br>
            <a:r>
              <a:rPr lang="ar-EG" sz="4350" b="1">
                <a:solidFill>
                  <a:srgbClr val="FFFFFF"/>
                </a:solidFill>
                <a:cs typeface="Times New Roman" panose="02020603050405020304" pitchFamily="18" charset="0"/>
              </a:rPr>
              <a:t> </a:t>
            </a:r>
            <a:endParaRPr kumimoji="0" lang="ar-EG" sz="435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0793828"/>
      </p:ext>
    </p:extLst>
  </p:cSld>
  <p:clrMapOvr>
    <a:masterClrMapping/>
  </p:clrMapOvr>
  <p:transition spd="slow"/>
</p:sld>
</file>

<file path=ppt/slides/slide3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4196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إذاً هي الناموسُ بتمامِه. هذا و إنكم عارفونَ الزمانَ أنَّ ساعة استيقاظنا مِن النومِ قد حانت لأنَّ خلاصنا الآن اقرب مما كانَ حينَ آمنا. قد تناهى الليلُ و اقتربَ النهارُ فلنخلع عنا أعمالَ الظلمةِ</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41D70D-5419-44DF-87D4-CA55BF66714A}"/>
              </a:ext>
            </a:extLst>
          </p:cNvPr>
          <p:cNvSpPr txBox="1"/>
          <p:nvPr/>
        </p:nvSpPr>
        <p:spPr>
          <a:xfrm>
            <a:off x="0" y="4370690"/>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ونلبس أسلحة النورِ. لنسلكن سلوكاً لائقاً كما في النهارِ لا بالقصوفِ و السكرِ ولا بالمضاجعِ والعهرِ و لا بالخصامِ و الحسدِ. بلْ البسوا الربَّ يسوعَ المسيحِ ولا تهتموا بأجسادِكم لقضاءِ شهواتها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591847391"/>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txBox="1">
            <a:spLocks/>
          </p:cNvSpPr>
          <p:nvPr/>
        </p:nvSpPr>
        <p:spPr bwMode="auto">
          <a:xfrm>
            <a:off x="0" y="3617259"/>
            <a:ext cx="9144000" cy="695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(13:1-21)</a:t>
            </a:r>
          </a:p>
        </p:txBody>
      </p:sp>
      <p:sp>
        <p:nvSpPr>
          <p:cNvPr id="6147" name="Content Placeholder 3"/>
          <p:cNvSpPr txBox="1">
            <a:spLocks/>
          </p:cNvSpPr>
          <p:nvPr/>
        </p:nvSpPr>
        <p:spPr bwMode="auto">
          <a:xfrm>
            <a:off x="0" y="4425429"/>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يقلْ أحدٌ إذا جُرِّب إنَّ اللهَ قد جرّبنى فإنَّ اللهَ غيرَ مُجرَّبٍ بالشرورِ و هوَ لا يُجَرِّبُ أحداً. بلْ كلُ إنسانٍ تكونُ تجربته باجتذابِ شهوتِه وتملقها لهُ. ثم الشهوة إذا حَبُلت تلدُ خطية والخطية إذا تمت تـُنتجُ الموتُ.</a:t>
            </a:r>
            <a:b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p>
        </p:txBody>
      </p:sp>
    </p:spTree>
  </p:cSld>
  <p:clrMapOvr>
    <a:masterClrMapping/>
  </p:clrMapOvr>
  <p:transition spd="slow"/>
</p:sld>
</file>

<file path=ppt/slides/slide3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C96D8DC-47C4-4773-A067-E71F758250DE}"/>
              </a:ext>
            </a:extLst>
          </p:cNvPr>
          <p:cNvSpPr txBox="1"/>
          <p:nvPr/>
        </p:nvSpPr>
        <p:spPr>
          <a:xfrm>
            <a:off x="0" y="4419600"/>
            <a:ext cx="9144000" cy="2474524"/>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تضلوا يا اخوتي الأحباءِ، إن كلُ عطيةٍ صالحةٍ و كلُ موهبةٍ كاملةٍ إنما تهبط مِن فوقِ مِن لدن أبي الأنوارِ الذي ليسَ عنده تحولٌ و لا ظلٌ دورانٍ. هوَ شاءَ فولدنا بكلمةِ الحقِّ لنكونَ باكورة ما مِن خلائقِه. </a:t>
            </a:r>
            <a:endParaRPr kumimoji="0" lang="en-GB"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174507416"/>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3434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إذاً يا اخوتي الأحباء ليكن كلُ إنسانٍ سريعاً إلى الاستماعِ بطيئاً عن التكلمِ وبطيئاً عن الغضبِ. فإن غضبَ الإنسانِ لا يعمل برَ اللهِ. لذلكَ اطرحوا كلَّ نجاسةٍ و كثرةِ الشرِ واقبلوا بوداعةٍ الكلمة</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450976"/>
            <a:ext cx="9144000" cy="757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المغروسة فيكم القادرة أن تخلص نفوسَكُم.</a:t>
            </a:r>
            <a:endParaRPr kumimoji="0" lang="en-GB" sz="4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042694644"/>
      </p:ext>
    </p:extLst>
  </p:cSld>
  <p:clrMapOvr>
    <a:masterClrMapping/>
  </p:clrMapOvr>
  <p:transition spd="slow"/>
</p:sld>
</file>

<file path=ppt/slides/slide3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56139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( 21 :40 و22 : 1- 16)</a:t>
            </a:r>
          </a:p>
        </p:txBody>
      </p:sp>
      <p:sp>
        <p:nvSpPr>
          <p:cNvPr id="10243" name="Content Placeholder 3"/>
          <p:cNvSpPr txBox="1">
            <a:spLocks/>
          </p:cNvSpPr>
          <p:nvPr/>
        </p:nvSpPr>
        <p:spPr bwMode="auto">
          <a:xfrm>
            <a:off x="0" y="432657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فلما أذنَ لهُ وَقفَ بولسُ على الدرجِ و أشارَ بيدِه إلى الشعبِ . و إذا كانَ سكوتٌ عظيمٌ . خاطبهم باللغةِ العبرانيةِ قائلاً أيُها الرجالُ الاخوة و الآباءُ اسمعوا احتجاجي </a:t>
            </a:r>
            <a:r>
              <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t>الآنَّ لديكم . فلما سَمِعوهُ يُخاطبهم باللغةِ العبرانيةِ أعطوا سكوتاً .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3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A13855-BFF4-4A9D-9F6E-B4DFCA55D939}"/>
              </a:ext>
            </a:extLst>
          </p:cNvPr>
          <p:cNvSpPr txBox="1"/>
          <p:nvPr/>
        </p:nvSpPr>
        <p:spPr>
          <a:xfrm>
            <a:off x="0" y="4317298"/>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 إني رجلٌ يهوديٌ وُلدتُ في طرسوس كيليكية ، لكني رُبيتَ في هذهِ المدينةِ و تأدبتَ لدى قدمي غمالائيل على حقيقةِ الناموسِ الأبوي . و كنتُ غيوراً للهِ كما أنتم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جميعكم اليوم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9595683"/>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4340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قد اضطهدتُ هذهِ الطريقة حتى الموت مُقيداً و مُسَلّماً إلى السجونِ رجالاً و نساءً كما يشهدَ لي رئيسُ الكهنةِ و جميعُ الشيوخِ الذينَ أخذتَ مِنهم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رسائلَ إلى الاخوةِ و انطلقت إلى دمشق لآتي بمَن هناكَ إلى أورشليمَ موثقينَ ليُعَاقبوا .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3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4B857FE-D167-401D-ABF4-AF3FD7B234DF}"/>
              </a:ext>
            </a:extLst>
          </p:cNvPr>
          <p:cNvSpPr txBox="1"/>
          <p:nvPr/>
        </p:nvSpPr>
        <p:spPr>
          <a:xfrm>
            <a:off x="0" y="442656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فحدثَ ليَّ و أنا ذاهبٌ و قد دنوتُ مِن دمشق عند الظهرِ أنْ ابرقَ حولي مِن السماءِ بغتة نورٌ عظيمٌ . فسقطتُ على الأرضِ و سمعتُ صوتاً يقولُ لي : شاول شاول لماذا تضطهدني ؟ فأجبتُ مَن أنتَ يا ربُ . فقالَ لي أنا يسوعُ</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284678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7929" y="4336028"/>
            <a:ext cx="9161929" cy="3247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Bef>
                <a:spcPct val="20000"/>
              </a:spcBef>
              <a:spcAft>
                <a:spcPct val="0"/>
              </a:spcAft>
              <a:buClrTx/>
              <a:buSzTx/>
              <a:buFontTx/>
              <a:buNone/>
              <a:tabLst/>
              <a:defRPr/>
            </a:pPr>
            <a:r>
              <a:rPr lang="ar-EG" sz="4100" b="1">
                <a:solidFill>
                  <a:srgbClr val="FFFFFF"/>
                </a:solidFill>
                <a:cs typeface="Times New Roman" panose="02020603050405020304" pitchFamily="18" charset="0"/>
              </a:rPr>
              <a:t>وأمّا نحن فأقلعنا من صور، وأقبلنا إلى بتولمايس (عكّا)، فسلّمنا على الإخوة وأقمنا عندهم يومًا واحدًا. ثم خرجنا في الغد وجئنا إلى قيصريّة، فدخلنا بيت فيليّس المبشر، إذ كان واحدًا من السبعة وأقمنا عنده.</a:t>
            </a:r>
            <a:br>
              <a:rPr lang="ar-EG" sz="4100" b="1">
                <a:solidFill>
                  <a:srgbClr val="FFFFFF"/>
                </a:solidFill>
                <a:cs typeface="Times New Roman" panose="02020603050405020304" pitchFamily="18" charset="0"/>
              </a:rPr>
            </a:br>
            <a:r>
              <a:rPr lang="ar-EG" sz="4100" b="1">
                <a:solidFill>
                  <a:srgbClr val="FFFFFF"/>
                </a:solidFill>
                <a:cs typeface="Times New Roman" panose="02020603050405020304" pitchFamily="18" charset="0"/>
              </a:rPr>
              <a:t> </a:t>
            </a:r>
            <a:endPar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6542535"/>
      </p:ext>
    </p:extLst>
  </p:cSld>
  <p:clrMapOvr>
    <a:masterClrMapping/>
  </p:clrMapOvr>
  <p:transition spd="slow"/>
</p:sld>
</file>

<file path=ppt/slides/slide3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0113FA-CA13-4915-9D5B-E65C26FF854A}"/>
              </a:ext>
            </a:extLst>
          </p:cNvPr>
          <p:cNvSpPr txBox="1"/>
          <p:nvPr/>
        </p:nvSpPr>
        <p:spPr>
          <a:xfrm>
            <a:off x="4482" y="43434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الناصري الذي أنتَ</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تضطهدَهُ و الذينَ كانوا معي رأوا النورَ و لكنْ لم يسمعوا صوتَ الذي كلمني . فقلتُ ماذا اصنعُ يا رب؟ فقالَ لي الربُ قمْ امض إلى دمشق و هناكَ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تـُخبَرُ بجميعِ ما رُسمَ عليكَ أن تعمله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94090135"/>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5120DC-E58E-4FEF-854B-29BB3DCAB586}"/>
              </a:ext>
            </a:extLst>
          </p:cNvPr>
          <p:cNvSpPr txBox="1"/>
          <p:nvPr/>
        </p:nvSpPr>
        <p:spPr>
          <a:xfrm>
            <a:off x="0" y="431242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إذ كُنتُ لا اُبصرُ لبهاءِ ذلكَ النور فامسك بيدي أولئكُ الذينَ كانوا مَعي فجئتُ إلى دمشق . و إن رجلاً اسمهحنانيا تقياً بمقتضى الناموسِ مَشهوداً لهُ مِن جميعِ اليهودِ القاطنينَ جاءَ إليَّ و وَقفَ عِندي و قالَ لي : أيُها الأخُ شاول ابصرْ . و في تلكَ الساعة نظرتُ إليهِ ، فقالَ : إن إلهَ آبائنا  قد انتخبك لتعرف مشيئته</a:t>
            </a:r>
            <a:endParaRPr kumimoji="0" lang="en-GB" sz="3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04800854"/>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4196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تـُعاينُ البارَ و تسمعُ صوتاً مِن فِيهِ . لأنكَ ستكونُ لهُ شاهداً عندَ جميعِ الناسِ بما رأيت وسمعت . و الآنَّ لماذا تتوانى قمْ فاعتمد و اغسل خطاياك داعياً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باسمِ الربِّ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3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4284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( 25 : 1،2،4)</a:t>
            </a:r>
          </a:p>
        </p:txBody>
      </p:sp>
      <p:sp>
        <p:nvSpPr>
          <p:cNvPr id="2053" name="Content Placeholder 3"/>
          <p:cNvSpPr txBox="1">
            <a:spLocks/>
          </p:cNvSpPr>
          <p:nvPr/>
        </p:nvSpPr>
        <p:spPr bwMode="auto">
          <a:xfrm>
            <a:off x="0" y="4408020"/>
            <a:ext cx="9144000"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5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إليكَ يا ربُ رَفعتُ نَفسي. إلهي عليكَ توَكلتُ فلا تـُخزنِي إلى الأبَدِ. اظهرْ لي يا ربُ طـُرقـَكَ. و عَلمني سُبلك أهدني إلى عَدلك.  </a:t>
            </a:r>
          </a:p>
        </p:txBody>
      </p:sp>
    </p:spTree>
  </p:cSld>
  <p:clrMapOvr>
    <a:masterClrMapping/>
  </p:clrMapOvr>
  <p:transition spd="slow"/>
</p:sld>
</file>

<file path=ppt/slides/slide3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5782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6 :19-33)</a:t>
            </a:r>
          </a:p>
        </p:txBody>
      </p:sp>
      <p:sp>
        <p:nvSpPr>
          <p:cNvPr id="3076" name="Content Placeholder 3"/>
          <p:cNvSpPr txBox="1">
            <a:spLocks/>
          </p:cNvSpPr>
          <p:nvPr/>
        </p:nvSpPr>
        <p:spPr bwMode="auto">
          <a:xfrm>
            <a:off x="0" y="4343400"/>
            <a:ext cx="9144000" cy="3070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تكنزوا لكم كنوزاً على الأرضِ حيثُ يُفسِدُ السوسُ و الصدأ و حيثُ يَنقـُبُ السارقونَ ويسرقونَ. بلْ اكنزوا لكم كنوزاً في السماءِ حيثُ لا يُفسدُ سُوسٌ و لا صَدأ </a:t>
            </a:r>
            <a: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 حيثُ لا يَنقبُ السارقونَ و لا يسرقونَ. </a:t>
            </a:r>
            <a:br>
              <a:rPr kumimoji="0" lang="en-US"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SA"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EA54378-CDE2-47AD-AB2E-D9C0C7AC67DD}"/>
              </a:ext>
            </a:extLst>
          </p:cNvPr>
          <p:cNvSpPr txBox="1"/>
          <p:nvPr/>
        </p:nvSpPr>
        <p:spPr>
          <a:xfrm>
            <a:off x="0" y="4397584"/>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لأنهُ حيثُ يكونُ كَنزكَ هناكَ يكونُ قلبُكَ أيضاً. سراجُ الجسدِ هو العينُ. فإنْ كانت عينك بسيطة فجسدُكَ كُلهُ يَكونُ نيراً. و إنْ كان</a:t>
            </a:r>
            <a:r>
              <a:rPr kumimoji="0" lang="en-US"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عينكَ شريرة فجسدُك كلهُ يكونُ مُظلماً. فإنْ كانَ النورُ الذي فيكَ ظلاماً فالظلامُ</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757693738"/>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88224"/>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 typeface="Arial" panose="020B0604020202020204" pitchFamily="34" charset="0"/>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كمْ يكون. </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لا يستطيعُ أحدٌ أن يَعبدَ ربينَ لأنهُ إما أن يُبغِضُ الواحدَ و يُحبُ الأخرَ أو يُلازمُ الواحدَ ويحتقرُ الآخرَ. لا تقدرونَ أن تعبدوا اللهَ و المالَ. فلهذا أقولُ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لكم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تهتموا لأنفسِكم بما تأكلونَ وبما</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3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372FDD-0652-44FE-B0A8-B1103B50A130}"/>
              </a:ext>
            </a:extLst>
          </p:cNvPr>
          <p:cNvSpPr txBox="1"/>
          <p:nvPr/>
        </p:nvSpPr>
        <p:spPr>
          <a:xfrm>
            <a:off x="0" y="4384138"/>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تشربونَ ولا لأجسادِكم بما تلبسونَ. أليست النفسُ أفضل مِن الطعامِ والجسدُ أفضل مِن اللباسِ. انظروا إلى طيورِ السماءِ فإنها لا تزرعُ و لا تحصدُ و لا تـُخزِّنُ في الاهراءِ و أبوكم السماوي يَقوتها.</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113838057"/>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C7D312-9BB8-491A-898C-5FB963CCAE5E}"/>
              </a:ext>
            </a:extLst>
          </p:cNvPr>
          <p:cNvSpPr txBox="1"/>
          <p:nvPr/>
        </p:nvSpPr>
        <p:spPr>
          <a:xfrm>
            <a:off x="0" y="4366208"/>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أفلستم أنتم بالحري أفضلُ مِنها. و مَن مِنكم إذا اهتم يقدرُ أن يزيدَ على قامتِهِ ذراعاً واحدة. و لماذا تهتمونَ</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باللباسِ. تأملوا زنابقَ الحقلِ كيفَ تنمو.</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لا تتعبُ و لا تغزلُ. ولكنْ أقولُ لكم أنهُ ولا سُليمانُ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881720998"/>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392706"/>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Tx/>
              <a:buNone/>
              <a:tabLst/>
              <a:defRPr/>
            </a:pP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في كلِّ مجدِهِ لم يَلبسْ كواحدةٍ مِنها.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فإذا كانَ عُشبُ الحقلِ الذي يُوجدُ اليومَ و في غدٍ يُطرحُ في التنورِ يُلبـِسه اللهُ هكذا أفلا يُلبسكم بالحري أنتم يا قليلي الإيمان. فلا تهتموا قائلينَ ماذا نأكلُ أو ماذا نشربُ</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وكان لهذا أربع بنات عذارى كنّ يتنبّأن. وبينما نحن مقيمون هناك أيّامًا كثيرة، جاء واحد من اليهودية نبيّ اسمُه أغابوس فجاءَ إلينا، وأخذَ منطقة بولس، وربطَ بها رجليه ويديه وقال:</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7624404"/>
      </p:ext>
    </p:extLst>
  </p:cSld>
  <p:clrMapOvr>
    <a:masterClrMapping/>
  </p:clrMapOvr>
  <p:transition spd="slow"/>
</p:sld>
</file>

<file path=ppt/slides/slide3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0E9AAF-B4B0-4ACA-9CC3-EE97C279F6A5}"/>
              </a:ext>
            </a:extLst>
          </p:cNvPr>
          <p:cNvSpPr txBox="1"/>
          <p:nvPr/>
        </p:nvSpPr>
        <p:spPr>
          <a:xfrm>
            <a:off x="0" y="4388223"/>
            <a:ext cx="9144000" cy="2215991"/>
          </a:xfrm>
          <a:prstGeom prst="rect">
            <a:avLst/>
          </a:prstGeom>
          <a:noFill/>
        </p:spPr>
        <p:txBody>
          <a:bodyPr vert="horz" rtlCol="0">
            <a:spAutoFit/>
          </a:bodyPr>
          <a:lstStyle/>
          <a:p>
            <a:pPr marL="0" marR="0" lvl="0" indent="0" algn="justLow" defTabSz="914400" rtl="1" eaLnBrk="0" fontAlgn="base" latinLnBrk="0" hangingPunct="0">
              <a:lnSpc>
                <a:spcPct val="100000"/>
              </a:lnSpc>
              <a:spcBef>
                <a:spcPct val="0"/>
              </a:spcBef>
              <a:spcAft>
                <a:spcPct val="0"/>
              </a:spcAft>
              <a:buClrTx/>
              <a:buSzTx/>
              <a:buFontTx/>
              <a:buNone/>
              <a:tabLst/>
              <a:defRPr/>
            </a:pPr>
            <a:r>
              <a:rPr kumimoji="0" lang="ar-EG" sz="4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أو ماذا نلبسُ. لأنَّ هذا كله تطلبهُ الأممُ و أبوكم السماوي يَعلمُ أنكم تحتاجون إلى هذا كله. فاطلبوا أولاً ملكوتَ اللهِ و برهُ و هذا كلهُ يُزادُ لكم.</a:t>
            </a:r>
            <a:endParaRPr kumimoji="0" lang="en-GB" sz="4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943501142"/>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3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7698" name="Title 1"/>
          <p:cNvSpPr>
            <a:spLocks noGrp="1"/>
          </p:cNvSpPr>
          <p:nvPr>
            <p:ph type="title"/>
          </p:nvPr>
        </p:nvSpPr>
        <p:spPr bwMode="auto">
          <a:xfrm>
            <a:off x="-2057400" y="19050"/>
            <a:ext cx="2057400" cy="31051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sz="4400" b="1" dirty="0">
                <a:solidFill>
                  <a:srgbClr val="FFC000"/>
                </a:solidFill>
                <a:cs typeface="Times New Roman" pitchFamily="18" charset="0"/>
              </a:rPr>
              <a:t>مساء الاحد الأول</a:t>
            </a:r>
            <a:br>
              <a:rPr lang="en-US" sz="3600" b="1" dirty="0">
                <a:solidFill>
                  <a:schemeClr val="bg1"/>
                </a:solidFill>
              </a:rPr>
            </a:br>
            <a:endParaRPr lang="en-US" dirty="0"/>
          </a:p>
        </p:txBody>
      </p:sp>
      <p:sp>
        <p:nvSpPr>
          <p:cNvPr id="157699"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(47: 8، 9)</a:t>
            </a:r>
          </a:p>
        </p:txBody>
      </p:sp>
      <p:sp>
        <p:nvSpPr>
          <p:cNvPr id="157701"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5400" b="1" dirty="0">
                <a:solidFill>
                  <a:srgbClr val="FFFFFF"/>
                </a:solidFill>
                <a:latin typeface="Times New Roman" panose="02020603050405020304" pitchFamily="18" charset="0"/>
                <a:cs typeface="+mj-cs"/>
              </a:rPr>
              <a:t>يمينك مملوءةٌ عدلًا. فليفرح جبل صهيون، ولتتهلل بنات اليهودية، من أجل أحكامك يا رب.</a:t>
            </a:r>
          </a:p>
        </p:txBody>
      </p:sp>
    </p:spTree>
  </p:cSld>
  <p:clrMapOvr>
    <a:masterClrMapping/>
  </p:clrMapOvr>
  <p:transition spd="slow"/>
</p:sld>
</file>

<file path=ppt/slides/slide3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8722"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معلمنا لوقا (6 : 27 – 38)</a:t>
            </a:r>
          </a:p>
        </p:txBody>
      </p:sp>
      <p:sp>
        <p:nvSpPr>
          <p:cNvPr id="15872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لكني أقول لكم أيها السامعون أحبوا أعداءكم،  أحسنوا إلى مبغضيكم، باركوا لاعنيكم، صلوا لأجل  الذين يضطهدونكم من لطمك على خدك فحول له  الآخر، ومن أخذ رداءك فلا تمنعه من أن يأخذ ثوبك</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3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808174D-1121-4569-8AB1-27C020C96F2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أيضًا وكل من سألك فأعطه، ومن أخذ الذي لك فلا  تطالبه. وكما تريدون أن يفعل الناس بكم، افعلوا  أنتم أيضًا بهم هكذا وإن أحببتم الذين يحبونكم، فما  هو أجركم؟ فإن الخطاة أيضًا يحبون من يحبهم وإذا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640721022"/>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4DB70F-2F1C-46D6-B1D2-284309E63F0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صنعتم الخير مع الذين يحسنون إليكم، فما هو  فضلكم؟ فإن الخطاة يفعلون هكذا وإن أقرضتم  الذين ترجون أن تستردوا منهم، فما هو فضلكم؟  فإن الخطاة أيضًا يقرضون الخطاة لكي يأخذوا منهم</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45750975"/>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8BCFF4-8D46-4ABA-BFBE-71ACC620943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العوض، بل أحبوا أعداءكم، وأحسنوا إليهم،  وأعطوا وأنتم لا ترجون شيئًا، فيكون أجركم عظيمًا  وتكونوا بني العلي، فإنه صالحٌ على غير الشاكرين  والأشرار. فكونوا رحماء كما أن أباكم رحيمٌ. </a:t>
            </a:r>
            <a:br>
              <a:rPr lang="ar-EG" sz="4400" b="1" dirty="0">
                <a:solidFill>
                  <a:srgbClr val="FFFFFF"/>
                </a:solidFill>
                <a:latin typeface="Times New Roman" panose="02020603050405020304" pitchFamily="18" charset="0"/>
                <a:cs typeface="+mj-cs"/>
              </a:rPr>
            </a:b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15739273"/>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7162913-568E-4A2F-8EE0-EEAEDCAA23E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panose="02020603050405020304" pitchFamily="18" charset="0"/>
                <a:cs typeface="+mj-cs"/>
              </a:rPr>
              <a:t>ولا تدينوا فلا تدانوا لا تقضوا على أحدٍ فلا يحكم عليكم  اغفروا يغفر لكم. أعطوا تعطوا، كيلًا جيدًا ملبدًا  مهزوزًا فائضًا يعطون في أحضائكم لأنه بالكيل  الذي به تكيلون يكال لكم.</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461535439"/>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3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2 الاثنين</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الخروج لموسى النبي ( 3: 6 ـ 14 )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وقال الله لموسى: أنا إله آبائك، إله إبراهيم وإله  إسحاق وإله يعقوب، فحول موسى وجهه إذ خاف  أن ينظر إلى الله. فقال الرب لموسى: إني قد نظرت  إلى مذلة شعبي الذي في مصر وسمعت صراخهم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63581128"/>
      </p:ext>
    </p:extLst>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"هذا ما يقوله الروح القدس: إنّ الرجل الذي له هذه المنطقة، سيربطه اليهود هكذا في أورشليم ويُسلّمونه إلى أيدي الأمم." فلما سمعنا هذا، طلبنا إليه نحن والإخوة الذين في ذلك المكان أن لا يصعد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7187549"/>
      </p:ext>
    </p:extLst>
  </p:cSld>
  <p:clrMapOvr>
    <a:masterClrMapping/>
  </p:clrMapOvr>
  <p:transition spd="slow"/>
</p:sld>
</file>

<file path=ppt/slides/slide3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531EFF3-4D08-4072-8EBC-49F4FC8A5E6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قبل مسخريهم، وعلمت بتنهدهم، فنزلت  لأنقذهم من أيدي المصريين، وأصعدهم من تلك  الأرض إلى أرض جيدة وواسعة، أرض تدر لبنا  وعسلا إلى مكان الكنعانيين والحييين والأموريين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54423563"/>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FC7C4C-DA50-47F4-97EB-3AD6EC3AD1E7}"/>
              </a:ext>
            </a:extLst>
          </p:cNvPr>
          <p:cNvSpPr txBox="1"/>
          <p:nvPr/>
        </p:nvSpPr>
        <p:spPr>
          <a:xfrm>
            <a:off x="0" y="43434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والفرزيين والحوثين والجرجاشيين واليبوسيين. والآن هوذا صراخ بني إسرائيل قد بلغ إلي، وقد  رأيت الضيقة التي يضايقهم بها المصريون، فالآن  هلم فأبعثك إلى فرعون ملك مصر وأخرج شعبي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38758222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بني إسرائيل من أرض مصر. فقال موسى لله: من أنا حتى أمضي إلى فرعون ملك مصر، وأخرج بني  إسرائيل من أرض مصر؟ فقال: إني أكون معك،  وهذه علامة لك على أني أنا بعثتك، حينما تخرج </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3985140522"/>
      </p:ext>
    </p:extLst>
  </p:cSld>
  <p:clrMapOvr>
    <a:masterClrMapping/>
  </p:clrMapOvr>
  <p:transition spd="slow"/>
</p:sld>
</file>

<file path=ppt/slides/slide3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09D073-F4B5-4946-9BEE-DDE8B35125F4}"/>
              </a:ext>
            </a:extLst>
          </p:cNvPr>
          <p:cNvSpPr txBox="1"/>
          <p:nvPr/>
        </p:nvSpPr>
        <p:spPr>
          <a:xfrm>
            <a:off x="0" y="4381500"/>
            <a:ext cx="9144000" cy="2123658"/>
          </a:xfrm>
          <a:prstGeom prst="rect">
            <a:avLst/>
          </a:prstGeom>
          <a:noFill/>
        </p:spPr>
        <p:txBody>
          <a:bodyPr vert="horz" rtlCol="0">
            <a:spAutoFit/>
          </a:bodyPr>
          <a:lstStyle/>
          <a:p>
            <a:pPr algn="justLow" rtl="1"/>
            <a:r>
              <a:rPr lang="ar-EG" sz="4400" b="1" dirty="0">
                <a:solidFill>
                  <a:srgbClr val="FFFFFF"/>
                </a:solidFill>
                <a:latin typeface="Times New Roman (Headings)"/>
                <a:cs typeface="+mj-cs"/>
              </a:rPr>
              <a:t>شعبي من مصر، تعبدون الله على هذا الجبل. فقال موسى لله: ها أنا سائر إلى بني إسرائيل وأقول  لهم: إله آبائكم بعثني إليكم. فإن قالوا لي: ما اسمه؟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511674580"/>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48877"/>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5200" b="1" dirty="0">
                <a:solidFill>
                  <a:srgbClr val="FFFFFF"/>
                </a:solidFill>
                <a:latin typeface="Times New Roman (Headings)"/>
                <a:cs typeface="Times New Roman" panose="02020603050405020304" pitchFamily="18" charset="0"/>
              </a:rPr>
              <a:t>فماذا أقول لهم؟ فقال الله لموسى: أنا هو الكائن. وقال كذا قل لبني إسرائيل: الكائن أرسلني إليكم.</a:t>
            </a:r>
          </a:p>
        </p:txBody>
      </p:sp>
    </p:spTree>
    <p:extLst>
      <p:ext uri="{BB962C8B-B14F-4D97-AF65-F5344CB8AC3E}">
        <p14:creationId xmlns:p14="http://schemas.microsoft.com/office/powerpoint/2010/main" val="629400792"/>
      </p:ext>
    </p:extLst>
  </p:cSld>
  <p:clrMapOvr>
    <a:masterClrMapping/>
  </p:clrMapOvr>
  <p:transition spd="slow"/>
</p:sld>
</file>

<file path=ppt/slides/slide3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13447"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( 4: 2 ـ 5: 1 ـ 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ذلك اليوم ينير الله بالمشورة والمجد على  الأرض، ليرتفع ويتمجد كل من يبقى من إسرائيل.  ويكون كل من يبقى في صهيون وبقية أورشليم،  يدعون أطهارا، ويكتب للحياة كل من في أورشليم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70629171"/>
      </p:ext>
    </p:extLst>
  </p:cSld>
  <p:clrMapOvr>
    <a:masterClrMapping/>
  </p:clrMapOvr>
  <p:transition spd="slow"/>
</p:sld>
</file>

<file path=ppt/slides/slide3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4088326-558B-4263-A92F-78F1C5CF5D8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لأن الرب يغسل قذر بني إسرائيل وأولاد صهيون.  ويمحو الدماء من وسطها بروح القضاء وروح  الإحراق، ويخلق الرب على كل مكان في جبل  صهيون وعلى محافلها غماما في النهار، ودخانا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58894908"/>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667E9D6-AD73-4287-BD89-3CC2B14AFD6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ولمعان نار ملتهبة في الليل، فيكون على كل مجد</a:t>
            </a:r>
            <a:br>
              <a:rPr lang="ar-EG" sz="4400" b="1" dirty="0">
                <a:solidFill>
                  <a:srgbClr val="FFFFFF"/>
                </a:solidFill>
                <a:latin typeface="Times New Roman (Headings)"/>
              </a:rPr>
            </a:b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3557609439"/>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غطاء. ويكون خباء ظلا في النهار من الحر،  ومعتصما وسترا من السيل والمطر. أمجد الذي  أحبه بنشيد الحبيب لهذا الكرم: كان للحبيب كرم في  رابية، في موضع خصب، فأحطت به سياجا ورفعته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47805173"/>
      </p:ext>
    </p:extLst>
  </p:cSld>
  <p:clrMapOvr>
    <a:masterClrMapping/>
  </p:clrMapOvr>
  <p:transition spd="slow"/>
</p:sld>
</file>

<file path=ppt/slides/slide3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2644C7-0253-407D-8215-ABB29837EDB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على القصب وغرست كرما في سورق وبنيت فيه  برجا في وسطه، وحفرت فيه معصرة، وانتظرت أن  يخرج عنبا فأخرجعنبا رديئا. والآن يا رجال يهوذا  وسكان أورشليم، أحكموا بيني وبين كرمي. أي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3503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extLst>
              <p:ext uri="{D42A27DB-BD31-4B8C-83A1-F6EECF244321}">
                <p14:modId xmlns:p14="http://schemas.microsoft.com/office/powerpoint/2010/main" val="1023742683"/>
              </p:ext>
            </p:extLst>
          </p:nvPr>
        </p:nvGraphicFramePr>
        <p:xfrm>
          <a:off x="-3" y="129411"/>
          <a:ext cx="9144003" cy="6728589"/>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9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الخميس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2082395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الجمعة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600" b="1" dirty="0">
                          <a:solidFill>
                            <a:srgbClr val="FFC000"/>
                          </a:solidFill>
                          <a:cs typeface="+mj-cs"/>
                        </a:rPr>
                        <a:t>الاحد الـ4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الاثنين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الثلاثاء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الاربعاء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85916122"/>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9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الخميس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78227393"/>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1"/>
                      <a:r>
                        <a:rPr lang="ar-EG" sz="3200" b="1" dirty="0">
                          <a:solidFill>
                            <a:schemeClr val="bg1"/>
                          </a:solidFill>
                          <a:cs typeface="+mj-cs"/>
                        </a:rPr>
                        <a:t>الجمعة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5096162"/>
                  </a:ext>
                </a:extLst>
              </a:tr>
            </a:tbl>
          </a:graphicData>
        </a:graphic>
      </p:graphicFrame>
      <p:sp>
        <p:nvSpPr>
          <p:cNvPr id="4" name="Rectangle 3">
            <a:extLst>
              <a:ext uri="{FF2B5EF4-FFF2-40B4-BE49-F238E27FC236}">
                <a16:creationId xmlns:a16="http://schemas.microsoft.com/office/drawing/2014/main" id="{D0E34D06-402C-453F-91E8-00ED56145A03}"/>
              </a:ext>
            </a:extLst>
          </p:cNvPr>
          <p:cNvSpPr/>
          <p:nvPr/>
        </p:nvSpPr>
        <p:spPr>
          <a:xfrm flipH="1">
            <a:off x="1954310"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7" name="Rectangle 6">
            <a:extLst>
              <a:ext uri="{FF2B5EF4-FFF2-40B4-BE49-F238E27FC236}">
                <a16:creationId xmlns:a16="http://schemas.microsoft.com/office/drawing/2014/main" id="{AC795E28-E2A2-4A85-A2B7-6E8192FC4C97}"/>
              </a:ext>
            </a:extLst>
          </p:cNvPr>
          <p:cNvSpPr/>
          <p:nvPr/>
        </p:nvSpPr>
        <p:spPr>
          <a:xfrm flipH="1">
            <a:off x="3814484" y="93903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3" name="Rectangle 12">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5" name="Rectangle 14">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8" name="Rectangle 27">
            <a:extLst>
              <a:ext uri="{FF2B5EF4-FFF2-40B4-BE49-F238E27FC236}">
                <a16:creationId xmlns:a16="http://schemas.microsoft.com/office/drawing/2014/main" id="{637DF9B7-83B5-4B8E-8003-92CA0AE28424}"/>
              </a:ext>
            </a:extLst>
          </p:cNvPr>
          <p:cNvSpPr/>
          <p:nvPr/>
        </p:nvSpPr>
        <p:spPr>
          <a:xfrm flipH="1">
            <a:off x="1954310"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0" name="Rectangle 29">
            <a:extLst>
              <a:ext uri="{FF2B5EF4-FFF2-40B4-BE49-F238E27FC236}">
                <a16:creationId xmlns:a16="http://schemas.microsoft.com/office/drawing/2014/main" id="{55553141-1D64-42C8-B368-288D41ED41CE}"/>
              </a:ext>
            </a:extLst>
          </p:cNvPr>
          <p:cNvSpPr/>
          <p:nvPr/>
        </p:nvSpPr>
        <p:spPr>
          <a:xfrm flipH="1">
            <a:off x="3814484"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6" name="Rectangle 35">
            <a:extLst>
              <a:ext uri="{FF2B5EF4-FFF2-40B4-BE49-F238E27FC236}">
                <a16:creationId xmlns:a16="http://schemas.microsoft.com/office/drawing/2014/main" id="{DF70FA38-65F1-4CCB-BEBA-BDFACBA6AE12}"/>
              </a:ext>
            </a:extLst>
          </p:cNvPr>
          <p:cNvSpPr/>
          <p:nvPr/>
        </p:nvSpPr>
        <p:spPr>
          <a:xfrm flipH="1">
            <a:off x="1954310"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8" name="Rectangle 37">
            <a:extLst>
              <a:ext uri="{FF2B5EF4-FFF2-40B4-BE49-F238E27FC236}">
                <a16:creationId xmlns:a16="http://schemas.microsoft.com/office/drawing/2014/main" id="{EBA1F8C9-F31C-4DDF-AA29-C56383563153}"/>
              </a:ext>
            </a:extLst>
          </p:cNvPr>
          <p:cNvSpPr/>
          <p:nvPr/>
        </p:nvSpPr>
        <p:spPr>
          <a:xfrm flipH="1">
            <a:off x="3814484" y="6172914"/>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5" name="Rectangle 24">
            <a:extLst>
              <a:ext uri="{FF2B5EF4-FFF2-40B4-BE49-F238E27FC236}">
                <a16:creationId xmlns:a16="http://schemas.microsoft.com/office/drawing/2014/main" id="{07AFC00B-0B1F-473E-9F14-D0420422A358}"/>
              </a:ext>
            </a:extLst>
          </p:cNvPr>
          <p:cNvSpPr/>
          <p:nvPr/>
        </p:nvSpPr>
        <p:spPr>
          <a:xfrm flipH="1">
            <a:off x="1954310"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9" name="Rectangle 28">
            <a:extLst>
              <a:ext uri="{FF2B5EF4-FFF2-40B4-BE49-F238E27FC236}">
                <a16:creationId xmlns:a16="http://schemas.microsoft.com/office/drawing/2014/main" id="{EC3988CE-3E10-400E-B32A-09FFED7F5E8A}"/>
              </a:ext>
            </a:extLst>
          </p:cNvPr>
          <p:cNvSpPr/>
          <p:nvPr/>
        </p:nvSpPr>
        <p:spPr>
          <a:xfrm flipH="1">
            <a:off x="3814484"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3" name="Rectangle 32">
            <a:extLst>
              <a:ext uri="{FF2B5EF4-FFF2-40B4-BE49-F238E27FC236}">
                <a16:creationId xmlns:a16="http://schemas.microsoft.com/office/drawing/2014/main" id="{09FCC79D-DFD3-4583-B626-8AD7277D4DFC}"/>
              </a:ext>
            </a:extLst>
          </p:cNvPr>
          <p:cNvSpPr/>
          <p:nvPr/>
        </p:nvSpPr>
        <p:spPr>
          <a:xfrm flipH="1">
            <a:off x="1954310"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7" name="Rectangle 36">
            <a:extLst>
              <a:ext uri="{FF2B5EF4-FFF2-40B4-BE49-F238E27FC236}">
                <a16:creationId xmlns:a16="http://schemas.microsoft.com/office/drawing/2014/main" id="{4021CE2C-4E5D-4560-AA69-8D22D2C06072}"/>
              </a:ext>
            </a:extLst>
          </p:cNvPr>
          <p:cNvSpPr/>
          <p:nvPr/>
        </p:nvSpPr>
        <p:spPr>
          <a:xfrm flipH="1">
            <a:off x="3814484"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2" name="Rectangle 31">
            <a:extLst>
              <a:ext uri="{FF2B5EF4-FFF2-40B4-BE49-F238E27FC236}">
                <a16:creationId xmlns:a16="http://schemas.microsoft.com/office/drawing/2014/main" id="{A44AF9DE-5DE6-494D-9C62-6A81E3EE6B57}"/>
              </a:ext>
            </a:extLst>
          </p:cNvPr>
          <p:cNvSpPr/>
          <p:nvPr/>
        </p:nvSpPr>
        <p:spPr>
          <a:xfrm flipH="1">
            <a:off x="1954310"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4" name="Rectangle 33">
            <a:extLst>
              <a:ext uri="{FF2B5EF4-FFF2-40B4-BE49-F238E27FC236}">
                <a16:creationId xmlns:a16="http://schemas.microsoft.com/office/drawing/2014/main" id="{C8A4243F-96CC-440B-AA29-B5478DF28992}"/>
              </a:ext>
            </a:extLst>
          </p:cNvPr>
          <p:cNvSpPr/>
          <p:nvPr/>
        </p:nvSpPr>
        <p:spPr>
          <a:xfrm flipH="1">
            <a:off x="5674658" y="2441452"/>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40" name="Rectangle 39">
            <a:extLst>
              <a:ext uri="{FF2B5EF4-FFF2-40B4-BE49-F238E27FC236}">
                <a16:creationId xmlns:a16="http://schemas.microsoft.com/office/drawing/2014/main" id="{A951CCCB-FD9E-461B-9267-9F56A14A4C3E}"/>
              </a:ext>
            </a:extLst>
          </p:cNvPr>
          <p:cNvSpPr/>
          <p:nvPr/>
        </p:nvSpPr>
        <p:spPr>
          <a:xfrm flipH="1">
            <a:off x="3814484"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41" name="Rectangle 40">
            <a:extLst>
              <a:ext uri="{FF2B5EF4-FFF2-40B4-BE49-F238E27FC236}">
                <a16:creationId xmlns:a16="http://schemas.microsoft.com/office/drawing/2014/main" id="{16D6ED7A-26A7-4EBF-914D-3364EF047FE2}"/>
              </a:ext>
            </a:extLst>
          </p:cNvPr>
          <p:cNvSpPr/>
          <p:nvPr/>
        </p:nvSpPr>
        <p:spPr>
          <a:xfrm flipH="1">
            <a:off x="94136" y="2440485"/>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Tree>
    <p:extLst>
      <p:ext uri="{BB962C8B-B14F-4D97-AF65-F5344CB8AC3E}">
        <p14:creationId xmlns:p14="http://schemas.microsoft.com/office/powerpoint/2010/main" val="13790687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62752" y="4290404"/>
            <a:ext cx="9269504" cy="4099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Bef>
                <a:spcPct val="20000"/>
              </a:spcBef>
              <a:spcAft>
                <a:spcPct val="0"/>
              </a:spcAft>
              <a:buClrTx/>
              <a:buSzTx/>
              <a:buFontTx/>
              <a:buNone/>
              <a:tabLst/>
              <a:defRPr/>
            </a:pPr>
            <a:r>
              <a:rPr lang="ar-EG" sz="4200" b="1">
                <a:solidFill>
                  <a:srgbClr val="FFFFFF"/>
                </a:solidFill>
                <a:cs typeface="Times New Roman" panose="02020603050405020304" pitchFamily="18" charset="0"/>
              </a:rPr>
              <a:t>إلى أورشليم، حينئذ أجاب بولس وقال: "ماذا تفعلون؟ تبكون وتحزنون قلبي؛ لأنّي مستعدٌ ليس أن أربطَ فقط، بل أن أموتَ في أورشليم لأجل اسم الرب يسوع." ولما لم يُقنعُ سكتنا قائلين: "لتكن إرادة الرب."</a:t>
            </a:r>
            <a:br>
              <a:rPr lang="ar-EG" sz="4200" b="1">
                <a:solidFill>
                  <a:srgbClr val="FFFFFF"/>
                </a:solidFill>
                <a:cs typeface="Times New Roman" panose="02020603050405020304" pitchFamily="18" charset="0"/>
              </a:rPr>
            </a:br>
            <a:endParaRPr lang="ar-EG" sz="4200" b="1">
              <a:solidFill>
                <a:srgbClr val="FFFFFF"/>
              </a:solidFill>
              <a:cs typeface="Times New Roman" panose="02020603050405020304" pitchFamily="18" charset="0"/>
            </a:endParaRPr>
          </a:p>
          <a:p>
            <a:pPr marL="0" marR="0" lvl="0" indent="0" algn="justLow" defTabSz="914400" rtl="1" eaLnBrk="0" fontAlgn="base" latinLnBrk="0" hangingPunct="0">
              <a:spcBef>
                <a:spcPct val="20000"/>
              </a:spcBef>
              <a:spcAft>
                <a:spcPct val="0"/>
              </a:spcAft>
              <a:buClrTx/>
              <a:buSzTx/>
              <a:buFontTx/>
              <a:buNone/>
              <a:tabLst/>
              <a:defRPr/>
            </a:pPr>
            <a:endPar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8425596"/>
      </p:ext>
    </p:extLst>
  </p:cSld>
  <p:clrMapOvr>
    <a:masterClrMapping/>
  </p:clrMapOvr>
  <p:transition spd="slow"/>
</p:sld>
</file>

<file path=ppt/slides/slide4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916F58-92FA-4F9F-BAD9-4684D0A139E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شيء يصنع لكرمي وأنا لم أصنعه به؟ لأني رجوت  أن يخرج عنبا فأخرج عنبا رديئا. فالآن أعلمكم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0820855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ماذا أفعل بكرمي: أقلع سياجه فيصير للنهب. وأهدم  جداره فيكون مدوسا. وأهمل هذا الكرم لا يقضب  ولا يفلح، وينبت فيه الشوك مثل القفر. وأوصي  السحاب أن لا يمطر عليه مطرا؛ لأن كرم 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59140428"/>
      </p:ext>
    </p:extLst>
  </p:cSld>
  <p:clrMapOvr>
    <a:masterClrMapping/>
  </p:clrMapOvr>
  <p:transition spd="slow"/>
</p:sld>
</file>

<file path=ppt/slides/slide4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F54303-3C8A-48F1-90D9-9BECC78F179E}"/>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الصباووت هو بيت إسرائيل، ورجال يهوذا الغرس  الجديد المحبوب.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818513434"/>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( 39 : 10 )</a:t>
            </a:r>
          </a:p>
        </p:txBody>
      </p:sp>
      <p:sp>
        <p:nvSpPr>
          <p:cNvPr id="2053" name="Content Placeholder 3"/>
          <p:cNvSpPr txBox="1">
            <a:spLocks/>
          </p:cNvSpPr>
          <p:nvPr/>
        </p:nvSpPr>
        <p:spPr bwMode="auto">
          <a:xfrm>
            <a:off x="0" y="4381500"/>
            <a:ext cx="9144000"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800" b="1" dirty="0">
                <a:solidFill>
                  <a:srgbClr val="FFFFFF"/>
                </a:solidFill>
                <a:latin typeface="Times New Roman (Headings)"/>
                <a:cs typeface="Times New Roman" panose="02020603050405020304" pitchFamily="18" charset="0"/>
              </a:rPr>
              <a:t>وأنت أيها الرب إلهي، لا تبعد رأفاتك عني، رحمتك  وبرك، هما اللذان اقتبلاني في كل حين.</a:t>
            </a:r>
            <a:br>
              <a:rPr lang="ar-EG" sz="5800" b="1" dirty="0">
                <a:solidFill>
                  <a:srgbClr val="FFFFFF"/>
                </a:solidFill>
                <a:latin typeface="Times New Roman (Headings)"/>
                <a:cs typeface="Times New Roman" panose="02020603050405020304" pitchFamily="18" charset="0"/>
              </a:rPr>
            </a:br>
            <a:endParaRPr lang="ar-EG" sz="58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102023110"/>
      </p:ext>
    </p:extLst>
  </p:cSld>
  <p:clrMapOvr>
    <a:masterClrMapping/>
  </p:clrMapOvr>
  <p:transition spd="slow"/>
</p:sld>
</file>

<file path=ppt/slides/slide4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مرقس ( 9 : 25 ـ 29 )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فلما رأى يسوع أن الجمع يتراكضون، انتهر الروح  النجس قائلا له: " أيها الروح الأخرس الأصم، أنا  آمرك أخرج منه ولا تدخله أيضا! " فصرخ  وصرعه كثيرا وخرج فصار كميت، حتى قال</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90377564"/>
      </p:ext>
    </p:extLst>
  </p:cSld>
  <p:clrMapOvr>
    <a:masterClrMapping/>
  </p:clrMapOvr>
  <p:transition spd="slow"/>
</p:sld>
</file>

<file path=ppt/slides/slide4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B531CF-0F90-470E-A6B9-DA78141245E6}"/>
              </a:ext>
            </a:extLst>
          </p:cNvPr>
          <p:cNvSpPr txBox="1"/>
          <p:nvPr/>
        </p:nvSpPr>
        <p:spPr>
          <a:xfrm>
            <a:off x="-4482" y="4343400"/>
            <a:ext cx="9144000" cy="3170099"/>
          </a:xfrm>
          <a:prstGeom prst="rect">
            <a:avLst/>
          </a:prstGeom>
          <a:noFill/>
        </p:spPr>
        <p:txBody>
          <a:bodyPr vert="horz" rtlCol="0">
            <a:spAutoFit/>
          </a:bodyPr>
          <a:lstStyle/>
          <a:p>
            <a:pPr algn="justLow" rtl="1"/>
            <a:r>
              <a:rPr lang="ar-EG" sz="4000" b="1" dirty="0">
                <a:solidFill>
                  <a:srgbClr val="FFFFFF"/>
                </a:solidFill>
                <a:latin typeface="Times New Roman (Headings)"/>
                <a:cs typeface="+mj-cs"/>
              </a:rPr>
              <a:t>كثيرون: "إنه مات". فأمسكه يسوع بيده وأنهضه، فقام. ولما دخل إلى بيته سأله تلاميذه  على إنفراد: " لماذا لم نستطع نحن أن نخرجه؟" فقال لهم: " إن هذا الجنس لا يمكن أن يخرج بشيء إلا بالصلاة والصوم".</a:t>
            </a:r>
            <a:br>
              <a:rPr lang="en-US" sz="4000" b="1" dirty="0">
                <a:solidFill>
                  <a:srgbClr val="FFFFFF"/>
                </a:solidFill>
                <a:latin typeface="Times New Roman (Headings)"/>
                <a:cs typeface="+mj-cs"/>
              </a:rPr>
            </a:br>
            <a:endParaRPr lang="en-GB" sz="4000" b="1" dirty="0">
              <a:solidFill>
                <a:srgbClr val="FFFFFF"/>
              </a:solidFill>
              <a:latin typeface="Times New Roman (Headings)"/>
              <a:cs typeface="+mj-cs"/>
            </a:endParaRPr>
          </a:p>
        </p:txBody>
      </p:sp>
    </p:spTree>
    <p:extLst>
      <p:ext uri="{BB962C8B-B14F-4D97-AF65-F5344CB8AC3E}">
        <p14:creationId xmlns:p14="http://schemas.microsoft.com/office/powerpoint/2010/main" val="4123718132"/>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3857869"/>
      </p:ext>
    </p:extLst>
  </p:cSld>
  <p:clrMapOvr>
    <a:masterClrMapping/>
  </p:clrMapOvr>
  <p:transition advClick="0" advTm="0"/>
</p:sld>
</file>

<file path=ppt/slides/slide4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2</a:t>
            </a:r>
            <a:endParaRPr lang="en-US" dirty="0"/>
          </a:p>
        </p:txBody>
      </p:sp>
      <p:sp>
        <p:nvSpPr>
          <p:cNvPr id="2051" name="Title 1"/>
          <p:cNvSpPr txBox="1">
            <a:spLocks/>
          </p:cNvSpPr>
          <p:nvPr/>
        </p:nvSpPr>
        <p:spPr bwMode="auto">
          <a:xfrm>
            <a:off x="0" y="3738282"/>
            <a:ext cx="9144000" cy="603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5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r>
              <a:rPr kumimoji="0" lang="en-US" sz="35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a:t>
            </a:r>
            <a:r>
              <a:rPr kumimoji="0" lang="ar-EG" sz="35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 : 18 ـ 25)</a:t>
            </a:r>
          </a:p>
        </p:txBody>
      </p:sp>
      <p:sp>
        <p:nvSpPr>
          <p:cNvPr id="2052" name="Content Placeholder 3"/>
          <p:cNvSpPr txBox="1">
            <a:spLocks/>
          </p:cNvSpPr>
          <p:nvPr/>
        </p:nvSpPr>
        <p:spPr bwMode="auto">
          <a:xfrm>
            <a:off x="0" y="4383476"/>
            <a:ext cx="9144000" cy="3083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لأنَّ غَضَبَ اللَّه مُعلنٌ مِنَ السَّماء على كل نفاق وظلم النَّاس، الذين يحجزون بالظلم. إذ معرفةُ اللَّه ظاهرة فيهم، لأنَّ اللَّه أظهرها لهُم، لأن أمورهُ غير المنظورة تُرى مُنذُ خَلقَ العالم مُدركةً</a:t>
            </a:r>
            <a:r>
              <a:rPr kumimoji="0" lang="en-US"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r>
              <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بالمصنوعات،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t>التي هي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rPr>
            </a:br>
            <a:endPar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54382232"/>
      </p:ext>
    </p:extLst>
  </p:cSld>
  <p:clrMapOvr>
    <a:masterClrMapping/>
  </p:clrMapOvr>
  <p:transition spd="slow"/>
</p:sld>
</file>

<file path=ppt/slides/slide4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540E583-5B91-4B2F-8CB0-B53DC15CB751}"/>
              </a:ext>
            </a:extLst>
          </p:cNvPr>
          <p:cNvSpPr txBox="1"/>
          <p:nvPr/>
        </p:nvSpPr>
        <p:spPr>
          <a:xfrm>
            <a:off x="0" y="4397584"/>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قُدرتهُ الأزلية ولاهُوتهُ، حتى إنَّهم بلا عُذر. فإنَّهُم لمَّا عرفوا اللَّه لم يُمجِّدوهُ ولم يشكُروهُ كإلهٍ، بل حمقُوا في أفكارهم، وأظلمَ قلبُهُمُ العديم الفهم. وبينما هُم يزعُمُون أنَّهُم حُكماءُ صَاروا جُهَلاء،</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924095463"/>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6133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واستبدلوا مجدَ اللَّه الذي لا يفنى بشبهِ صُورة الإنسان الذي يفنى، والطُّيور، والدَّوابّ، والزَّحَّافات. لذلكَ أسلمهُمُ اللَّه في شهواتِ قُلُوبهم إلي النَّجاسةِ، لإهانةِ أجسادِهِم في ذواتِهِم.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402462887"/>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48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(94: 1-2)</a:t>
            </a:r>
          </a:p>
        </p:txBody>
      </p:sp>
      <p:sp>
        <p:nvSpPr>
          <p:cNvPr id="2053" name="Content Placeholder 3"/>
          <p:cNvSpPr txBox="1">
            <a:spLocks/>
          </p:cNvSpPr>
          <p:nvPr/>
        </p:nvSpPr>
        <p:spPr bwMode="auto">
          <a:xfrm>
            <a:off x="1" y="4313018"/>
            <a:ext cx="9143999"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5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هلموا فلنبتهج بالربّ ، ولنهلل لله مخلصنا. ولنبادر فنبلغ إلى وجهه بالاعتراف ، ولنهلل له بالمزامير. </a:t>
            </a:r>
            <a:br>
              <a:rPr kumimoji="0" lang="ar-EG" sz="5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SA" sz="5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685733734"/>
      </p:ext>
    </p:extLst>
  </p:cSld>
  <p:clrMapOvr>
    <a:masterClrMapping/>
  </p:clrMapOvr>
  <p:transition spd="slow"/>
</p:sld>
</file>

<file path=ppt/slides/slide4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299571"/>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100000"/>
              </a:lnSpc>
              <a:spcBef>
                <a:spcPct val="20000"/>
              </a:spcBef>
              <a:spcAft>
                <a:spcPct val="0"/>
              </a:spcAft>
              <a:buClrTx/>
              <a:buSzTx/>
              <a:buFontTx/>
              <a:buNone/>
              <a:tabLst/>
              <a:defRPr/>
            </a:pPr>
            <a:r>
              <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الذين أبدلوا حَق الله بالكَذِبِ، وسجدوا وعَبَدُوا المخلُوقَ دون الخالِقِ، الذي هو مُباركٌ مدى الدهور. آمين.</a:t>
            </a:r>
            <a:endParaRPr kumimoji="0" lang="en-GB" sz="4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1533317"/>
      </p:ext>
    </p:extLst>
  </p:cSld>
  <p:clrMapOvr>
    <a:masterClrMapping/>
  </p:clrMapOvr>
  <p:transition spd="slow"/>
</p:sld>
</file>

<file path=ppt/slides/slide4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3671047"/>
            <a:ext cx="9144000" cy="672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0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يهوذا الرسول ( 1 : 1 ـ 8 )</a:t>
            </a:r>
          </a:p>
        </p:txBody>
      </p:sp>
      <p:sp>
        <p:nvSpPr>
          <p:cNvPr id="5123" name="Content Placeholder 3"/>
          <p:cNvSpPr txBox="1">
            <a:spLocks/>
          </p:cNvSpPr>
          <p:nvPr/>
        </p:nvSpPr>
        <p:spPr bwMode="auto">
          <a:xfrm>
            <a:off x="0" y="4303455"/>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يهوذا، عَبدُ يسوعَ المسيح، وأخُو يعقوبَ، إلي المدعُوِّينَ المحبوبين في اللَّه الآب، والمحفُوظينَ لِيَسوع المسيح: لِتكثُر لكُم الرَّحمةُ والسَّلامُ والمحبَّةُ. يا أحبائي، إذ كُنتُ أضعُ كُلَّ الجهد لأكُتب</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98666319"/>
      </p:ext>
    </p:extLst>
  </p:cSld>
  <p:clrMapOvr>
    <a:masterClrMapping/>
  </p:clrMapOvr>
  <p:transition spd="slow"/>
</p:sld>
</file>

<file path=ppt/slides/slide4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2886F88-DD9A-4E10-AFFB-80BA3E5D6768}"/>
              </a:ext>
            </a:extLst>
          </p:cNvPr>
          <p:cNvSpPr txBox="1"/>
          <p:nvPr/>
        </p:nvSpPr>
        <p:spPr>
          <a:xfrm>
            <a:off x="0" y="4411032"/>
            <a:ext cx="9144000" cy="2529923"/>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إليكُم من أجل خلاصكم المُشترك، اضطُررتُ أن اكتُبَ إليكُم واعظاً أن تجتهدوا لأجل الإيمان الذي سلم لكم مرَّةً من القدِّيسين. لأنَّهُ قد اختلط بنا أُناسٌ الذين سبق فكتبوا ( قديماً ) لهذه الدَّينُونةِ، منافقون</a:t>
            </a: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655827138"/>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13447" y="43434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يُحوِّلون نعمة ربنا إلى الدَّعارة، ويجحدون السَّيّد الوحيد: ربَّنا يسوع المسيح. فأُريدُ أن تذكروا، إذ قد عرفتم كل شيء مرةً، أنَّ يسوع خلَّصَ شعبه من أرض مصرَ، وفي الثانية أهلك الذين لم يُؤمِنُوا.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51342956"/>
      </p:ext>
    </p:extLst>
  </p:cSld>
  <p:clrMapOvr>
    <a:masterClrMapping/>
  </p:clrMapOvr>
  <p:transition spd="slow"/>
</p:sld>
</file>

<file path=ppt/slides/slide4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054643B-9F8D-46FA-8E33-6A544001C2A4}"/>
              </a:ext>
            </a:extLst>
          </p:cNvPr>
          <p:cNvSpPr txBox="1"/>
          <p:nvPr/>
        </p:nvSpPr>
        <p:spPr>
          <a:xfrm>
            <a:off x="0" y="4370691"/>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والملائكة الذينَ لم يحفظوا رئاستهم، بل تَركُوا مسكنهُم حَفظَهُم تحت الظلمة في قيودٍ أبديَّةٍ إلي دينونة اليوم العظيم. كما أنَّ سَدوم وعمُورة والمُدُنَ التي حولهُما، زنت على مثالهما، ومضت وراء</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407175609"/>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7BC546-488F-44EE-A2EF-A53A4B62D544}"/>
              </a:ext>
            </a:extLst>
          </p:cNvPr>
          <p:cNvSpPr txBox="1"/>
          <p:nvPr/>
        </p:nvSpPr>
        <p:spPr>
          <a:xfrm>
            <a:off x="0" y="4424478"/>
            <a:ext cx="9144000" cy="2800767"/>
          </a:xfrm>
          <a:prstGeom prst="rect">
            <a:avLst/>
          </a:prstGeom>
          <a:noFill/>
        </p:spPr>
        <p:txBody>
          <a:bodyPr vert="horz" rtlCol="0">
            <a:spAutoFit/>
          </a:bodyPr>
          <a:lstStyle/>
          <a:p>
            <a:pPr marL="0" marR="0" lvl="0" indent="0" algn="justLow" defTabSz="914400" rtl="1" eaLnBrk="0" fontAlgn="base" latinLnBrk="0" hangingPunct="0">
              <a:lnSpc>
                <a:spcPct val="10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جسدٍ آخر، قد جُعلت عبرةً مُكابدَةً عِقابَ نارٍ أبدِيَّةٍ. وكذلك أيضاً هؤُلاء، المُحْتَلِمُونَ، يُنجِّسُون الجسد، ويحتقرون السِّيادةِ، ويجدفون على ذوي الأمجادِ.</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776737732"/>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590365"/>
            <a:ext cx="9144000" cy="72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( 4 : 36 و 5 : 1 ـ 11 )</a:t>
            </a:r>
          </a:p>
        </p:txBody>
      </p:sp>
      <p:sp>
        <p:nvSpPr>
          <p:cNvPr id="10243" name="Content Placeholder 3"/>
          <p:cNvSpPr txBox="1">
            <a:spLocks/>
          </p:cNvSpPr>
          <p:nvPr/>
        </p:nvSpPr>
        <p:spPr bwMode="auto">
          <a:xfrm>
            <a:off x="0" y="4368418"/>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وإن يوسف الملقب من الرُّسُل برنابا، الذي تفسيره ابن العزاء، اللاويٌّ القُبرُسيُّ الجنس، كان له حقلٌ فباعهُ وأتَى بثمنه وألقاه عند أقدام الرُّسُل. وأن رجلاً اسمُهُ حنانيَّا، مع سفِّيرةُ امرأتُهُ،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باعا حقلاً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91215099"/>
      </p:ext>
    </p:extLst>
  </p:cSld>
  <p:clrMapOvr>
    <a:masterClrMapping/>
  </p:clrMapOvr>
  <p:transition spd="slow"/>
</p:sld>
</file>

<file path=ppt/slides/slide4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3515DA-6635-418B-BDE6-B22537B29E35}"/>
              </a:ext>
            </a:extLst>
          </p:cNvPr>
          <p:cNvSpPr txBox="1"/>
          <p:nvPr/>
        </p:nvSpPr>
        <p:spPr>
          <a:xfrm>
            <a:off x="-53789" y="4411031"/>
            <a:ext cx="9265024" cy="3000821"/>
          </a:xfrm>
          <a:prstGeom prst="rect">
            <a:avLst/>
          </a:prstGeom>
          <a:noFill/>
        </p:spPr>
        <p:txBody>
          <a:bodyPr vert="horz" wrap="square" rtlCol="0">
            <a:spAutoFit/>
          </a:bodyPr>
          <a:lstStyle/>
          <a:p>
            <a:pPr lvl="0" algn="justLow" rtl="1" eaLnBrk="0" fontAlgn="base" hangingPunct="0">
              <a:lnSpc>
                <a:spcPct val="90000"/>
              </a:lnSpc>
              <a:spcBef>
                <a:spcPct val="0"/>
              </a:spcBef>
              <a:spcAft>
                <a:spcPct val="0"/>
              </a:spcAft>
              <a:defRPr/>
            </a:pP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واختلس من </a:t>
            </a:r>
            <a:r>
              <a:rPr lang="ar-EG" sz="4200" b="1" dirty="0">
                <a:solidFill>
                  <a:srgbClr val="FFFFFF"/>
                </a:solidFill>
                <a:latin typeface="Times New Roman" panose="02020603050405020304" pitchFamily="18" charset="0"/>
                <a:cs typeface="+mj-cs"/>
              </a:rPr>
              <a:t>الثمن وامرأته </a:t>
            </a: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تعلم ذلك وأتى بجُزءٍ وألقاه عند أقدام الرُّسُل. فقال له بُطرُس:" يا حنانيَّا، لماذا ملأ الشَّيطانُ قلبكَ لِتكذب على الرُّوح القُدُس وتختلس من ثمن الحقل؟ أليسَ وهو باقٍ كان </a:t>
            </a: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يبقى لك، </a:t>
            </a:r>
            <a:b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en-GB"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961653990"/>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68418"/>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وإذ بعته ألم يكُن في سُلطانِكَ؟ فلماذا جعلت في قلبك هذا الأمر؟ أنك لم تكذب على إنسان بل على اللَّه". فلمَّا سَمِعَ حنانيَّا هذا الكلام سقط فمات. وصار خوفٌ عظيمٌ على جميع الذين سمعوا بذلك.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3924301788"/>
      </p:ext>
    </p:extLst>
  </p:cSld>
  <p:clrMapOvr>
    <a:masterClrMapping/>
  </p:clrMapOvr>
  <p:transition spd="slow"/>
</p:sld>
</file>

<file path=ppt/slides/slide4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5554CFC-20FB-4956-AA35-0B7F78664596}"/>
              </a:ext>
            </a:extLst>
          </p:cNvPr>
          <p:cNvSpPr txBox="1"/>
          <p:nvPr/>
        </p:nvSpPr>
        <p:spPr>
          <a:xfrm>
            <a:off x="0" y="4397584"/>
            <a:ext cx="9144000" cy="30008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فنهض الأحداثُ ولفُّوهُ وحملُوهُ خارجاً ودفنُوهُ. ثُمَّ حدث بعد مُدَّة نحو ثلاث ساعاتٍ، دخلت امرأتهُ، وهي لم تعلم بما جرى. فقال لها بُطرُسُ:" قولي لي: أبعتما الحقل بهذه الفضة؟" فقالت:" نعم، بهذا المقدار". </a:t>
            </a:r>
            <a:b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40544637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67559"/>
            <a:ext cx="9144000" cy="722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بشارة مُعلمنا لوقا (1:13 – 5)</a:t>
            </a:r>
          </a:p>
        </p:txBody>
      </p:sp>
      <p:sp>
        <p:nvSpPr>
          <p:cNvPr id="2053" name="Content Placeholder 3"/>
          <p:cNvSpPr txBox="1">
            <a:spLocks/>
          </p:cNvSpPr>
          <p:nvPr/>
        </p:nvSpPr>
        <p:spPr bwMode="auto">
          <a:xfrm>
            <a:off x="0" y="4390212"/>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في ذلك الزمان قد حضر إليه قوم يخبرونه عن الجليليين الذين خلط بيلاطس دماءهم بذبائحهم فأجاب يسوع وقال لهم: "أتظنون أن هؤلاء الجليليين كانوا خطاة أكثر من كل الجليليين حتى</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4012544"/>
      </p:ext>
    </p:extLst>
  </p:cSld>
  <p:clrMapOvr>
    <a:masterClrMapping/>
  </p:clrMapOvr>
  <p:transition spd="slow"/>
</p:sld>
</file>

<file path=ppt/slides/slide4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8B3668-7A69-48F2-A894-5CC921271449}"/>
              </a:ext>
            </a:extLst>
          </p:cNvPr>
          <p:cNvSpPr txBox="1"/>
          <p:nvPr/>
        </p:nvSpPr>
        <p:spPr>
          <a:xfrm>
            <a:off x="0" y="4303455"/>
            <a:ext cx="9144000" cy="3247043"/>
          </a:xfrm>
          <a:prstGeom prst="rect">
            <a:avLst/>
          </a:prstGeom>
          <a:noFill/>
        </p:spPr>
        <p:txBody>
          <a:bodyPr vert="horz" rtlCol="0">
            <a:spAutoFit/>
          </a:bodyPr>
          <a:lstStyle/>
          <a:p>
            <a:pPr marL="0" marR="0" lvl="0" indent="0" algn="justLow" defTabSz="914400" rtl="1" eaLnBrk="0" fontAlgn="base" latinLnBrk="0" hangingPunct="0">
              <a:lnSpc>
                <a:spcPct val="100000"/>
              </a:lnSpc>
              <a:spcBef>
                <a:spcPct val="0"/>
              </a:spcBef>
              <a:spcAft>
                <a:spcPct val="0"/>
              </a:spcAft>
              <a:buClrTx/>
              <a:buSzTx/>
              <a:buFontTx/>
              <a:buNone/>
              <a:tabLst/>
              <a:defRPr/>
            </a:pPr>
            <a: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فقال لها بطرس:" لما اتُفقتما على هذا الأمر بينكما أن تجربا روح الرَّبِّ؟ هوذا أرجُلُ الذين دفنوا زوجك على الأبواب، وسَيحمِلُونَكِ أنت أيضاً ". فسقطت في الحال عند قدميه وماتت. فلما دخل الأحداث وجدُوها ميتةً،</a:t>
            </a:r>
            <a:b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r>
              <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 </a:t>
            </a:r>
            <a:endParaRPr kumimoji="0" lang="en-GB"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177665084"/>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74776"/>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فحملُوها ودفنوها عند رجُلها. فوقع خوفٌ عَظيمٌ على الكنيسة وعلى كل الذين سمعوا بذلك.</a:t>
            </a:r>
            <a:endParaRPr kumimoji="0" lang="en-GB"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2043054954"/>
      </p:ext>
    </p:extLst>
  </p:cSld>
  <p:clrMapOvr>
    <a:masterClrMapping/>
  </p:clrMapOvr>
  <p:transition spd="slow"/>
</p:sld>
</file>

<file path=ppt/slides/slide4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4097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( 28 : 1 ـ 2 )</a:t>
            </a:r>
          </a:p>
        </p:txBody>
      </p:sp>
      <p:sp>
        <p:nvSpPr>
          <p:cNvPr id="2053" name="Content Placeholder 3"/>
          <p:cNvSpPr txBox="1">
            <a:spLocks/>
          </p:cNvSpPr>
          <p:nvPr/>
        </p:nvSpPr>
        <p:spPr bwMode="auto">
          <a:xfrm>
            <a:off x="0" y="4406152"/>
            <a:ext cx="91440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Aft>
                <a:spcPct val="0"/>
              </a:spcAft>
              <a:buClrTx/>
              <a:buSzTx/>
              <a:buFont typeface="Arial" panose="020B0604020202020204" pitchFamily="34" charset="0"/>
              <a:buNone/>
              <a:tabLst/>
              <a:defRPr/>
            </a:pPr>
            <a:r>
              <a:rPr kumimoji="0" lang="ar-SA" sz="5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قَدِّموا للرَّبِّ يا أبناءَ اللَّهِ. قَدِّموا للرَّبِّ أبناءَ الكِباشِ. قَدِّموا للرَّبِّ مجداً وكرامةً. </a:t>
            </a:r>
            <a:endParaRPr lang="ar-EG" sz="5200" b="1" dirty="0">
              <a:solidFill>
                <a:srgbClr val="FFFFFF"/>
              </a:solidFill>
              <a:latin typeface="Times New Roman" panose="02020603050405020304" pitchFamily="18" charset="0"/>
              <a:cs typeface="Times New Roman" panose="02020603050405020304" pitchFamily="18" charset="0"/>
            </a:endParaRPr>
          </a:p>
          <a:p>
            <a:pPr marL="0" marR="0" lvl="0" indent="0" algn="ctr" defTabSz="914400" rtl="1" eaLnBrk="1" fontAlgn="base" latinLnBrk="0" hangingPunct="1">
              <a:lnSpc>
                <a:spcPct val="100000"/>
              </a:lnSpc>
              <a:spcAft>
                <a:spcPct val="0"/>
              </a:spcAft>
              <a:buClrTx/>
              <a:buSzTx/>
              <a:buFont typeface="Arial" panose="020B0604020202020204" pitchFamily="34" charset="0"/>
              <a:buNone/>
              <a:tabLst/>
              <a:defRPr/>
            </a:pPr>
            <a:r>
              <a:rPr kumimoji="0" lang="ar-SA" sz="5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قَدِّموا للرَّبِّ مجداً لاسمهِ.  </a:t>
            </a:r>
          </a:p>
        </p:txBody>
      </p:sp>
    </p:spTree>
    <p:extLst>
      <p:ext uri="{BB962C8B-B14F-4D97-AF65-F5344CB8AC3E}">
        <p14:creationId xmlns:p14="http://schemas.microsoft.com/office/powerpoint/2010/main" val="3425353015"/>
      </p:ext>
    </p:extLst>
  </p:cSld>
  <p:clrMapOvr>
    <a:masterClrMapping/>
  </p:clrMapOvr>
  <p:transition spd="slow"/>
</p:sld>
</file>

<file path=ppt/slides/slide4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0551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( 18 : 1 ـ 8 )</a:t>
            </a:r>
          </a:p>
        </p:txBody>
      </p:sp>
      <p:sp>
        <p:nvSpPr>
          <p:cNvPr id="3076" name="Content Placeholder 3"/>
          <p:cNvSpPr txBox="1">
            <a:spLocks/>
          </p:cNvSpPr>
          <p:nvPr/>
        </p:nvSpPr>
        <p:spPr bwMode="auto">
          <a:xfrm>
            <a:off x="0" y="4334831"/>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 typeface="Arial" panose="020B0604020202020204" pitchFamily="34" charset="0"/>
              <a:buNone/>
              <a:tabLst/>
              <a:defRPr/>
            </a:pPr>
            <a:r>
              <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ثُمَّ قال لهم مثلاً لكي يصلوا كُلَّ حينٍ ولا يملوا، قائلاً:" كان في مدينةٍ قاضٍ لا يخافُ اللَّه ولا يستحي من الناس. وكان في تلكَ المدينةِ أرملةٌ. وكانت تأتي إليه </a:t>
            </a: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قائلةً: أنتقم لي ممن ظلمني!. </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889556182"/>
      </p:ext>
    </p:extLst>
  </p:cSld>
  <p:clrMapOvr>
    <a:masterClrMapping/>
  </p:clrMapOvr>
  <p:transition spd="slow"/>
</p:sld>
</file>

<file path=ppt/slides/slide4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808F02-2511-48AD-96D3-362454D33955}"/>
              </a:ext>
            </a:extLst>
          </p:cNvPr>
          <p:cNvSpPr txBox="1"/>
          <p:nvPr/>
        </p:nvSpPr>
        <p:spPr>
          <a:xfrm>
            <a:off x="0" y="4354971"/>
            <a:ext cx="9144000" cy="3139321"/>
          </a:xfrm>
          <a:prstGeom prst="rect">
            <a:avLst/>
          </a:prstGeom>
          <a:noFill/>
        </p:spPr>
        <p:txBody>
          <a:bodyPr vert="horz" rtlCol="0">
            <a:spAutoFit/>
          </a:bodyPr>
          <a:lstStyle/>
          <a:p>
            <a:pPr marL="0" marR="0" lvl="0" indent="0" algn="justLow" defTabSz="914400" rtl="1" eaLnBrk="0" fontAlgn="base" latinLnBrk="0" hangingPunct="0">
              <a:lnSpc>
                <a:spcPct val="90000"/>
              </a:lnSpc>
              <a:spcBef>
                <a:spcPct val="0"/>
              </a:spcBef>
              <a:spcAft>
                <a:spcPct val="0"/>
              </a:spcAft>
              <a:buClrTx/>
              <a:buSzTx/>
              <a:buFontTx/>
              <a:buNone/>
              <a:tabLs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ولم يكن يشاءُ إلى زمانٍ. وبعد ذلك قال في نفسِهِ: إن كُنتُ لا أخافُ اللَّه ولا أستحي من الناس، فمن أجل أنَّ هذه الأرملة تُتعبُني، أنتقم لها، لكي لا تأتي إليَّ دائماً أو تتعبني! ". ثم قال الرَّبُّ: "اسمعُوا</a:t>
            </a:r>
            <a:b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en-GB"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1138565249"/>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424082"/>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 typeface="Arial" panose="020B0604020202020204" pitchFamily="34" charset="0"/>
              <a:buNone/>
              <a:tabLst/>
              <a:defRPr/>
            </a:pPr>
            <a: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ماذا يقُولُ قاضي الظلم. أفلا ينتقم اللَّه لمختاريه، </a:t>
            </a:r>
            <a:r>
              <a:rPr kumimoji="0" lang="ar-SA"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الذين يصرخون إليه النهار والليل، وهو مُتَمَهِّلٌ عَليهم؟ نعم أقولُ لكُم: إنهُ ينتقم لهم سريعاً! ولكن إذا جاءَ ابن الإنسان، أترى يجدُ الإيمَانَ على الأرضِ؟ ". </a:t>
            </a:r>
            <a:br>
              <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br>
            <a:endParaRPr kumimoji="0" lang="ar-SA" sz="4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endParaRPr>
          </a:p>
        </p:txBody>
      </p:sp>
    </p:spTree>
    <p:extLst>
      <p:ext uri="{BB962C8B-B14F-4D97-AF65-F5344CB8AC3E}">
        <p14:creationId xmlns:p14="http://schemas.microsoft.com/office/powerpoint/2010/main" val="4143545187"/>
      </p:ext>
    </p:extLst>
  </p:cSld>
  <p:clrMapOvr>
    <a:masterClrMapping/>
  </p:clrMapOvr>
  <p:transition spd="slow"/>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43807"/>
      </p:ext>
    </p:extLst>
  </p:cSld>
  <p:clrMapOvr>
    <a:masterClrMapping/>
  </p:clrMapOvr>
  <p:transition advClick="0" advTm="0"/>
</p:sld>
</file>

<file path=ppt/slides/slide4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142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2 الثلاثاء</a:t>
            </a:r>
            <a:endParaRPr lang="en-US" dirty="0">
              <a:latin typeface="Times New Roman (Headings)"/>
            </a:endParaRPr>
          </a:p>
        </p:txBody>
      </p:sp>
      <p:sp>
        <p:nvSpPr>
          <p:cNvPr id="2051" name="Title 1"/>
          <p:cNvSpPr txBox="1">
            <a:spLocks/>
          </p:cNvSpPr>
          <p:nvPr/>
        </p:nvSpPr>
        <p:spPr bwMode="auto">
          <a:xfrm>
            <a:off x="0" y="3600637"/>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( 19: 1 ـ 26 )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وقال: إلى متى تمرمرون نفسي  وتوجعونني بالكلام؟ اعلموا أن الرب فعل بي هذا.  هذه عشر مرات عيرتموني، ولا تخجلون من أن  تتوهقوني. وهبوني في الواقع قد ضللت حقا، فإلي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715316283"/>
      </p:ext>
    </p:extLst>
  </p:cSld>
  <p:clrMapOvr>
    <a:masterClrMapping/>
  </p:clrMapOvr>
  <p:transition spd="slow"/>
</p:sld>
</file>

<file path=ppt/slides/slide4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DEEA95A-7587-48C8-A4C3-88A7FBE1609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تنتهي ضلالتي. إن كنتم بالحق تعظمون علي،  فثبتوا علي عاري؟ فاعلموا أيضا أن الله هو الذي  أبلاني، وهو الذي رفع قوته علي. ها إني أصرخ  ظلما فلا أستجاب، وأستغيث وليس من قضاء. قد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02606747"/>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AB37CF-69DF-4AC2-93C3-624FBC2AEC76}"/>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سيج علي طريقي فلا أجوز، وعلى وجهي جعل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7192830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66806"/>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نكبوا بهذه الآلام ؟ أقول لكم: لا بل إن لم تتوبوا فجميعكم كذلك تهلكون . أم تظنون أن أولئك</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الثمانية عشر رجلا الذين سقط عليهم البرج في سلوام وقتلهم، كانوا مذنبين أكثر من جميع الناس</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84340203"/>
      </p:ext>
    </p:extLst>
  </p:cSld>
  <p:clrMapOvr>
    <a:masterClrMapping/>
  </p:clrMapOvr>
  <p:transition spd="slow"/>
</p:sld>
</file>

<file path=ppt/slides/slide4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ظلاما. عراني من مجدي، ونزع التاج عن رأسي.  هدمني من كل جهة فسقطت، واستأصل رجائي مثل  الشجرة. وأضرم علي غضبه، واعتدني بمنزلة  العدو. زخف غزاته زحفة واحدة. مهدوا علي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25553837"/>
      </p:ext>
    </p:extLst>
  </p:cSld>
  <p:clrMapOvr>
    <a:masterClrMapping/>
  </p:clrMapOvr>
  <p:transition spd="slow"/>
</p:sld>
</file>

<file path=ppt/slides/slide4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BC743D-C81B-4976-A1C0-FB0A6071834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طريقهم، ونزلوا حول خيمتي قد ابتعد عني  إخواني، واعتزلتني معارفي خذلني ذوو قرابتي،  والذين عرفوني نسوني. حسبني أهل بيتي وإمائي  غريبا، وأصبحت أجنبيا في أعينهم. دعوت عبدي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780106167"/>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9A0512-8078-4E4A-9319-D3EF9A259425}"/>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فلم يجب، وبفمي تضرعت إليه. كرهت امرأتي  لهات فمي، وغدوت أبتهل إلى أبناء أحشائي، حتى</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40734070"/>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الصبيان ازدروني، إذا قمت يتكلمون علي. قد  مقتني أمناء سري، والذين أحببتهم انقلبوا علي.  لصقت عظامي بجلدي ولحمي، ونجوت بجلد  أسناني ارحموني، أرحموني يا أصدقائي؛ لأن يد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46904939"/>
      </p:ext>
    </p:extLst>
  </p:cSld>
  <p:clrMapOvr>
    <a:masterClrMapping/>
  </p:clrMapOvr>
  <p:transition spd="slow"/>
</p:sld>
</file>

<file path=ppt/slides/slide4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47E039-A4DF-4E21-A42F-27F2D8CAF0F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الله قد مستني لما تطاردونني مثل الله، ولا تشبعون  من لحمي؟ من لي بأن تكتب أقوالي، ومن لي بأن  تحفر في سفر، بقلم من حديد على الرصاص، أن  تنقس في الصخر إلى الأبد؟ أما أنا فإني أعلم بأن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17342412"/>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177287-93D8-48C2-BCAC-B901089A311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فادي حي، وسيقوم آخرا على الأرض. وبعد أن  يفنى جلدي هذا، وبدون جسدي أرى الله، الذي أنا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47862113"/>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أعاينه بنفسي، وعيناي تريانه لا غيري، قد فنيت  كليتاي شوقا في داخلي.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68502245"/>
      </p:ext>
    </p:extLst>
  </p:cSld>
  <p:clrMapOvr>
    <a:masterClrMapping/>
  </p:clrMapOvr>
  <p:transition spd="slow"/>
</p:sld>
</file>

<file path=ppt/slides/slide4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8965"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( 5: 7 ـ 16 )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كرم رب الجنود هو بيت إسرائيل، ورجال يهوذا  الغرس الجديد المحبوب، وقد انتظرت الإنصاف في  القضاء فإذا سفك الدماء، والعدل فإذا الصراخ. ويل  للذين يصلون بيتا ببيت، ويقرنون حقلا بحقل،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30200664"/>
      </p:ext>
    </p:extLst>
  </p:cSld>
  <p:clrMapOvr>
    <a:masterClrMapping/>
  </p:clrMapOvr>
  <p:transition spd="slow"/>
</p:sld>
</file>

<file path=ppt/slides/slide4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CED879-DB5F-4D8D-A54C-1663DA770B2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ليأخذوا بلاد أصحابهم، هل أنتم تسكنون هناك في  الأرض وحدكم؟ قد بلغ هذا في أذني رب  الصباؤوت. ألا إن بيوتا كثيرة ستخرب، بيوتا كبيرة  وحسنة بلا ساكن فإن عشرة فدادين لا تعصر إلا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375674636"/>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C53F66-5E0E-427A-B05C-5095ED541711}"/>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أجانة واحدة، ويبذر تلقين مدا فلا يؤخذ إلا ثلاثة. ويل للمبكرين صباحا في طلب المسكر المستمرين في شربه حتى المساء والخمر تلهبهم. وصار القيثار والمزمار والدق والناي وشرب الخمر ولائمهم،</a:t>
            </a:r>
            <a:br>
              <a:rPr lang="ar-EG" sz="4300" b="1" dirty="0">
                <a:solidFill>
                  <a:srgbClr val="FFFFFF"/>
                </a:solidFill>
                <a:latin typeface="Times New Roman (Headings)"/>
                <a:cs typeface="+mj-c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38830080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80253"/>
            <a:ext cx="9143999" cy="1588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EG"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الساكنين في أورشليم؟ أقول لكم: لا بل إن لم تتوبوا فجميعكم كذلك تهلكون". </a:t>
            </a:r>
            <a:endPar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00534257"/>
      </p:ext>
    </p:extLst>
  </p:cSld>
  <p:clrMapOvr>
    <a:masterClrMapping/>
  </p:clrMapOvr>
  <p:transition spd="slow"/>
</p:sld>
</file>

<file path=ppt/slides/slide4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وإلى أعمال الرب لا ينظرون، وعمل يديه لا يتأملون لذلك سبي شعبي لعدم معرفته الرب، وكثر موتاهم من الجوع والعطش. لذلك وسعت الهاوية نفسها، وفغرت فاها بلا حد، فينحدر فيها الوجهاء</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31338528"/>
      </p:ext>
    </p:extLst>
  </p:cSld>
  <p:clrMapOvr>
    <a:masterClrMapping/>
  </p:clrMapOvr>
  <p:transition spd="slow"/>
</p:sld>
</file>

<file path=ppt/slides/slide4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740D214-94A5-4594-A05A-58DB260A8E8D}"/>
              </a:ext>
            </a:extLst>
          </p:cNvPr>
          <p:cNvSpPr txBox="1"/>
          <p:nvPr/>
        </p:nvSpPr>
        <p:spPr>
          <a:xfrm>
            <a:off x="0" y="4381500"/>
            <a:ext cx="9144000" cy="3108543"/>
          </a:xfrm>
          <a:prstGeom prst="rect">
            <a:avLst/>
          </a:prstGeom>
          <a:noFill/>
        </p:spPr>
        <p:txBody>
          <a:bodyPr vert="horz" rtlCol="0">
            <a:spAutoFit/>
          </a:bodyPr>
          <a:lstStyle/>
          <a:p>
            <a:pPr algn="justLow" rtl="1"/>
            <a:r>
              <a:rPr lang="ar-EG" sz="4900" b="1" dirty="0">
                <a:solidFill>
                  <a:srgbClr val="FFFFFF"/>
                </a:solidFill>
                <a:latin typeface="Times New Roman (Headings)"/>
                <a:cs typeface="+mj-cs"/>
              </a:rPr>
              <a:t>والأعزاء والكرام، ويذل الإنسان ويهان الرجل، والأعين المتعالية توضع ويتعالى رب الجنود بالحكم، ويتمجد الإله القدوس بالمجد.</a:t>
            </a:r>
            <a:br>
              <a:rPr lang="ar-EG" sz="4900" b="1" dirty="0">
                <a:solidFill>
                  <a:srgbClr val="FFFFFF"/>
                </a:solidFill>
                <a:latin typeface="Times New Roman (Headings)"/>
                <a:cs typeface="+mj-cs"/>
              </a:rPr>
            </a:br>
            <a:endParaRPr lang="ar-EG" sz="4900" b="1" dirty="0">
              <a:solidFill>
                <a:srgbClr val="FFFFFF"/>
              </a:solidFill>
              <a:latin typeface="Times New Roman (Headings)"/>
              <a:cs typeface="+mj-cs"/>
            </a:endParaRPr>
          </a:p>
        </p:txBody>
      </p:sp>
    </p:spTree>
    <p:extLst>
      <p:ext uri="{BB962C8B-B14F-4D97-AF65-F5344CB8AC3E}">
        <p14:creationId xmlns:p14="http://schemas.microsoft.com/office/powerpoint/2010/main" val="1980455996"/>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( 40 : 4، 12 )</a:t>
            </a:r>
          </a:p>
        </p:txBody>
      </p:sp>
      <p:sp>
        <p:nvSpPr>
          <p:cNvPr id="2053" name="Content Placeholder 3"/>
          <p:cNvSpPr txBox="1">
            <a:spLocks/>
          </p:cNvSpPr>
          <p:nvPr/>
        </p:nvSpPr>
        <p:spPr bwMode="auto">
          <a:xfrm>
            <a:off x="-26894" y="4348877"/>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أنا قلت يا رب ارحمني اشف نفسي لأني قد أخطأت إليك. مبارك الرب إله إسرائيل، من الأزل وإلى الأبد يكون يكون.</a:t>
            </a:r>
          </a:p>
        </p:txBody>
      </p:sp>
    </p:spTree>
    <p:extLst>
      <p:ext uri="{BB962C8B-B14F-4D97-AF65-F5344CB8AC3E}">
        <p14:creationId xmlns:p14="http://schemas.microsoft.com/office/powerpoint/2010/main" val="3825996519"/>
      </p:ext>
    </p:extLst>
  </p:cSld>
  <p:clrMapOvr>
    <a:masterClrMapping/>
  </p:clrMapOvr>
  <p:transition spd="slow"/>
</p:sld>
</file>

<file path=ppt/slides/slide4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( 12 : 22 ـ 31 )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ثم قال لتلاميذه: فلهذا أقول لكم: لا تهتموا لأنفسكم  بما تأكلون، ولا لأجسادكم بما تلبسون. فإن النفس  أفضل من الطعام، والجسد أفضل من اللباس. تأملوا  الغربان: فإنها لا تزرع ولا تحصد، وليس لها</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562153352"/>
      </p:ext>
    </p:extLst>
  </p:cSld>
  <p:clrMapOvr>
    <a:masterClrMapping/>
  </p:clrMapOvr>
  <p:transition spd="slow"/>
</p:sld>
</file>

<file path=ppt/slides/slide4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71D547-9CE6-4620-8822-FE10F17AEFF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مخدع ولا مخزن، والله يقوتها. فكم أنتم بالحري  أفضل من الطيور ومن منكم إذا اهتم يقدر أن يزيد  على قامته ذراعا واحدة؟ فإن كنتم لا تقدرون ولا  على الأصغر، فلماذا تهتمون بالبواقي؟ تأملوا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377527625"/>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7B1A415-9376-499C-A547-BDFB3AE9E35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الزهور كيف تنمو: لا تتعب ولا تحترف حرفة،  ولكن أقول لكم: إنه ولا سليمان في كل مجده كان  يلبس كواحدة منها. فإن كان العشب الذي يوجد  اليوم في الحقل ويطرح غدا في التنور يلبسه الله</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968612670"/>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11E3B79-D311-4B0E-8A16-2EF677AA0CE1}"/>
              </a:ext>
            </a:extLst>
          </p:cNvPr>
          <p:cNvSpPr txBox="1"/>
          <p:nvPr/>
        </p:nvSpPr>
        <p:spPr>
          <a:xfrm>
            <a:off x="0" y="4318099"/>
            <a:ext cx="9144000" cy="2616101"/>
          </a:xfrm>
          <a:prstGeom prst="rect">
            <a:avLst/>
          </a:prstGeom>
          <a:noFill/>
        </p:spPr>
        <p:txBody>
          <a:bodyPr vert="horz" rtlCol="0">
            <a:spAutoFit/>
          </a:bodyPr>
          <a:lstStyle/>
          <a:p>
            <a:pPr algn="justLow" rtl="1"/>
            <a:r>
              <a:rPr lang="ar-EG" sz="4100" b="1" dirty="0">
                <a:solidFill>
                  <a:srgbClr val="FFFFFF"/>
                </a:solidFill>
                <a:latin typeface="Times New Roman (Headings)"/>
                <a:cs typeface="+mj-cs"/>
              </a:rPr>
              <a:t>هكذا، فكم بالحري أنتم يا قليلي الإيمان؟ فلا تطلبوا أنتم ما تأكلون وما تشربون ولا تهتموا، فإن هذه كلها تطلبها أمم العالم. وأما أنتم فأبوكم يعلم أنكم  تحتاجون إلى هذه، بل اطلبوا ملكوت الله، وهذه جميعها تزاد لكم.</a:t>
            </a:r>
            <a:endParaRPr lang="en-GB" sz="4100" b="1" dirty="0">
              <a:solidFill>
                <a:srgbClr val="FFFFFF"/>
              </a:solidFill>
              <a:latin typeface="Times New Roman (Headings)"/>
              <a:cs typeface="+mj-cs"/>
            </a:endParaRPr>
          </a:p>
        </p:txBody>
      </p:sp>
    </p:spTree>
    <p:extLst>
      <p:ext uri="{BB962C8B-B14F-4D97-AF65-F5344CB8AC3E}">
        <p14:creationId xmlns:p14="http://schemas.microsoft.com/office/powerpoint/2010/main" val="795324004"/>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4351257"/>
      </p:ext>
    </p:extLst>
  </p:cSld>
  <p:clrMapOvr>
    <a:masterClrMapping/>
  </p:clrMapOvr>
  <p:transition advClick="0" advTm="0"/>
</p:sld>
</file>

<file path=ppt/slides/slide4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2</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كورنثوس الثانية ( 9 : 6 ـ 15 )</a:t>
            </a:r>
          </a:p>
        </p:txBody>
      </p:sp>
      <p:sp>
        <p:nvSpPr>
          <p:cNvPr id="2052" name="Content Placeholder 3"/>
          <p:cNvSpPr txBox="1">
            <a:spLocks/>
          </p:cNvSpPr>
          <p:nvPr/>
        </p:nvSpPr>
        <p:spPr bwMode="auto">
          <a:xfrm>
            <a:off x="0" y="431312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 مَن يزرعُ بالشُّحِّ فَبالشُّحِّ أيضاً يَحصدُ، ومَن يَزرعُ بالبركاتِ فبالبركاتِ أيضاً يَحصدُ. كُلُّ امرئٍ كما نوى في قَلبِهِ، ليسَ عَن حُزنٍ أو اضطرارٍ. فإنَّ اللَّـه يُحبُّ المُعطِيَ الفرح. واللَّـهُ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79566766"/>
      </p:ext>
    </p:extLst>
  </p:cSld>
  <p:clrMapOvr>
    <a:masterClrMapping/>
  </p:clrMapOvr>
  <p:transition spd="slow"/>
</p:sld>
</file>

<file path=ppt/slides/slide4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85DA584-7A03-4878-B8C6-46924B224E19}"/>
              </a:ext>
            </a:extLst>
          </p:cNvPr>
          <p:cNvSpPr txBox="1"/>
          <p:nvPr/>
        </p:nvSpPr>
        <p:spPr>
          <a:xfrm>
            <a:off x="-152400" y="431242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قادرٌ أن يزيدكُم كُلَّ نِعمةٍ، حتى تكونُ لكُم كُلُّ كفايةٍ كُلَّ حينٍ في كُلِّ شيءٍ، فتزدادوا في كُلِّ عَمَلٍ صالحٍ. كمَا هُو مَكتُوبٌ:" أنهُ فَرَّقَ. أعطَى المسَاكينَ. فبرُّه يدوم إلى الأبَدِ". والَّذي يُرزقُ بذاراً للزرع وخُبزاً للأكل،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097421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67273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4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4001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سيرزقكُم ويُكثِّرُ بِذَاركُم ويُنمي غَّلات بِرِّكُم. حتى تستغنوا في كُلِّ شيءٍ لكُلِّ سخاءٍ وهذا يُنشئُ بنا الشكر للَّه. لأنَّ مباشرة هذهِ الخِدمَةِ، لا تسدُّ عوز القدِّيسين فقط، بل تفيض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بشُكرٍ كثيرٍ للَّه.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36750628"/>
      </p:ext>
    </p:extLst>
  </p:cSld>
  <p:clrMapOvr>
    <a:masterClrMapping/>
  </p:clrMapOvr>
  <p:transition spd="slow"/>
</p:sld>
</file>

<file path=ppt/slides/slide4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6D0DE5-D751-4330-9E2C-774C55B5407C}"/>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فإنهُم باختبَارِ هذه الخدمَةِ، يُمَجِّدونَ اللَّهَ على خضوع اعترَافكُم بإنجيلِ المسيح، وعلى خلوص مشاركتم لهم وللجَميعِ. وبِدُعَائِهم لأجلكُم، مُتشوقين إليكُم مِن أجلِ نعمة اللَّه المتزايدة فيكُم فشُكراً للَّه على موهبته التي لا توصف.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63955333"/>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1 ـ 12 )</a:t>
            </a:r>
          </a:p>
        </p:txBody>
      </p:sp>
      <p:sp>
        <p:nvSpPr>
          <p:cNvPr id="5123" name="Content Placeholder 3"/>
          <p:cNvSpPr txBox="1">
            <a:spLocks/>
          </p:cNvSpPr>
          <p:nvPr/>
        </p:nvSpPr>
        <p:spPr bwMode="auto">
          <a:xfrm>
            <a:off x="0" y="4303455"/>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يعقوبُ، عبدُ اللَّهِ وربِّنا يسوعَ المسيح، يُهدي السَّلامَ إلى الأسباط الاثني عشرَ الذينَ في الشَّـتَاتِ. احتسبوه كلِّ فرحٍ يا إخوتي حينما تقعون في تَجاربَ مُتَنوِّعةٍ، عَالمينَ أنَّ امتحان إيمانكُمْ يُنشئ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صبراً. وأمَّا الصَّبرُ فليكُن لهِ عملٌ تامٌّ،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10270115"/>
      </p:ext>
    </p:extLst>
  </p:cSld>
  <p:clrMapOvr>
    <a:masterClrMapping/>
  </p:clrMapOvr>
  <p:transition spd="slow"/>
</p:sld>
</file>

<file path=ppt/slides/slide4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4B40A5-A4E1-4F1C-9B65-530C7322AEC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بحيث تكونون كاملينَ موقرين غير نَاقصينَ في شيءٍ. وإن كانَ أحدُكُم تنقصهُ حكمةٌ، فليسأل اللَّهِ الذي يُعطي الجميعَ بسخاءٍ خالص ولا يُعيِّرُ، فَسيُعْطَى له. ولكن ليسأل</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بإيمانٍ غير مُرتابٍ في شيء.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25156709"/>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26894"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 المُرتابَ يُشبهُ موج البحر الذي تسوقه الرِّيحُ وتخبطه. فلا يَظُنَّ مثل هذا أنَّهُ يَنَالُ مِنْ الرَّبِّ شيئاً. إنَّ الرجُل ذا الرأيين مُتَقَلقِلٌ في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جَمِيع طُرُقِهِ. وَلْيَفتَخِرْ الأخُ المُتضعُ بارتفاعِهِ، وأمَّا الغَنيُّ فبتواضعِهِ،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32880041"/>
      </p:ext>
    </p:extLst>
  </p:cSld>
  <p:clrMapOvr>
    <a:masterClrMapping/>
  </p:clrMapOvr>
  <p:transition spd="slow"/>
</p:sld>
</file>

<file path=ppt/slides/slide4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7558FA-D716-496C-BF08-8565E4983436}"/>
              </a:ext>
            </a:extLst>
          </p:cNvPr>
          <p:cNvSpPr txBox="1"/>
          <p:nvPr/>
        </p:nvSpPr>
        <p:spPr>
          <a:xfrm>
            <a:off x="0" y="4495800"/>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كزهرِ العُشبِ يَزولُ. لأنَّ الشَّمسَ أشرَقتْ بالحَرِّ فيَبَّسَتْ العُشبَ، فسقط زهرُهُ وفنيَ جَمالُ مَنظَرهِ. هكذا يَذبُلُ الغَنيُّ أيضـاً في جميعِ طُرُقِهِ. مغبوط هو الرَّجُل الذي يَصبرُ على التَّجربَةِ، لأنَّه إذا تزكى ينالُ إكليلَ الحياة الذي وعَدَ بِهِ الرَّبُّ للذِينَ يُحبُّونَهُ.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74997359"/>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( 4 : 13 ـ 22 )</a:t>
            </a:r>
          </a:p>
        </p:txBody>
      </p:sp>
      <p:sp>
        <p:nvSpPr>
          <p:cNvPr id="10243"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رأوا مُجَاهَرةَ بُطرُسَ ويوحنَّا، وعَلِموا أنَّهُما إنسانان عديما العلم وعامِّيَّانِ، تَعَجَّبوا. وكانوا يعرفونهما أنَّهُما كانا مَعَ يَسوعَ. ولما نَظرُوا الرجل الذي شُفِيَ واقِفاً مَعَهُما، لمْ يكن لهم شيء يُناقضون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31803904"/>
      </p:ext>
    </p:extLst>
  </p:cSld>
  <p:clrMapOvr>
    <a:masterClrMapping/>
  </p:clrMapOvr>
  <p:transition spd="slow"/>
</p:sld>
</file>

<file path=ppt/slides/slide4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318554-5178-414B-BD0D-9CAF04CF1275}"/>
              </a:ext>
            </a:extLst>
          </p:cNvPr>
          <p:cNvSpPr txBox="1"/>
          <p:nvPr/>
        </p:nvSpPr>
        <p:spPr>
          <a:xfrm>
            <a:off x="-22412" y="4343400"/>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فأمَرُوهما أنْ يَخرِجا خارجَ المحفلِ، وتآمر بعضِهم مع بعض قائلين:" ماذا نَصنعُ بِهذَيْنِ الرَّجُلَينِ؟ فقد جرت على أيديهما آية ظاهرةٌ، معَلومَة لجميع سكان أورشليم، ولا نستطيعُ</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إنكارها.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32700845"/>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 لئلاَّ يزداد هذا الأمرُ شيوعاً بين الشَّعبِ، فلِنُهَدِّدهُمَا ألا يكُلِّما أحداً مِن النَّاسِ بهذا الاسم ". ثم استدعوهما وأمروهُما ألا يَنْطِقَا البَتَّةَ، ولا يُعَلِّمَا بِاسم يَسوعَ. فأجاب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بُطرُسُ ويوحنَّا وقالا لهم:</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03245498"/>
      </p:ext>
    </p:extLst>
  </p:cSld>
  <p:clrMapOvr>
    <a:masterClrMapping/>
  </p:clrMapOvr>
  <p:transition spd="slow"/>
</p:sld>
</file>

<file path=ppt/slides/slide4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2E0912-0E8C-4154-928F-95106C62503D}"/>
              </a:ext>
            </a:extLst>
          </p:cNvPr>
          <p:cNvSpPr txBox="1"/>
          <p:nvPr/>
        </p:nvSpPr>
        <p:spPr>
          <a:xfrm>
            <a:off x="26894" y="43434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إن كان عدلاً أمام اللَّه أن نسمع لكُم أكثر من اللَّه، فأحكُمُوا. فإننا نحنُ لا يُمكِنُنا أن نتكلَّم إلا بما عايناه وسمعناه ". فهدَّدوهُما وأطلقوهُما، إذ لم يَجدُوا حجة عليهم كيف يُعَاقِبُونهُما من أجل الشَّعب،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397107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9DDF-8BBD-4C42-B6DC-74E737476B8F}"/>
              </a:ext>
            </a:extLst>
          </p:cNvPr>
          <p:cNvSpPr>
            <a:spLocks noGrp="1"/>
          </p:cNvSpPr>
          <p:nvPr>
            <p:ph type="title"/>
          </p:nvPr>
        </p:nvSpPr>
        <p:spPr>
          <a:xfrm>
            <a:off x="-1630197" y="0"/>
            <a:ext cx="1630197" cy="2138082"/>
          </a:xfrm>
        </p:spPr>
        <p:txBody>
          <a:bodyPr/>
          <a:lstStyle/>
          <a:p>
            <a:r>
              <a:rPr lang="ar-EG" dirty="0"/>
              <a:t>عشية أحد الرفاع</a:t>
            </a:r>
            <a:endParaRPr lang="en-GB" dirty="0"/>
          </a:p>
        </p:txBody>
      </p:sp>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3808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عشية ( 45 : 10 )</a:t>
            </a:r>
          </a:p>
        </p:txBody>
      </p:sp>
      <p:sp>
        <p:nvSpPr>
          <p:cNvPr id="4" name="Content Placeholder 3">
            <a:extLst>
              <a:ext uri="{FF2B5EF4-FFF2-40B4-BE49-F238E27FC236}">
                <a16:creationId xmlns:a16="http://schemas.microsoft.com/office/drawing/2014/main" id="{E7AC9547-D7B4-40A2-B759-7375B8BF8786}"/>
              </a:ext>
            </a:extLst>
          </p:cNvPr>
          <p:cNvSpPr txBox="1">
            <a:spLocks/>
          </p:cNvSpPr>
          <p:nvPr/>
        </p:nvSpPr>
        <p:spPr bwMode="auto">
          <a:xfrm>
            <a:off x="0" y="456128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spcBef>
                <a:spcPct val="20000"/>
              </a:spcBef>
            </a:pPr>
            <a:r>
              <a:rPr lang="ar-EG" altLang="en-US" sz="6000" b="1">
                <a:solidFill>
                  <a:srgbClr val="FFFFFF"/>
                </a:solidFill>
                <a:latin typeface="CS New Athanasius" panose="020B0500000000000000" pitchFamily="34" charset="0"/>
                <a:cs typeface="Times New Roman" panose="02020603050405020304" pitchFamily="18" charset="0"/>
              </a:rPr>
              <a:t>كفوا واعلموا، أنّي أنا هو الله أرتفع في الأمم، وأتعالى على الأرض. </a:t>
            </a:r>
            <a:endParaRPr lang="ar-EG" altLang="en-US" sz="6000" b="1" dirty="0">
              <a:solidFill>
                <a:srgbClr val="FFFFFF"/>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1658884536"/>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E9E738F-1507-4D4B-9B8D-1D147C9B68AD}"/>
              </a:ext>
            </a:extLst>
          </p:cNvPr>
          <p:cNvSpPr txBox="1"/>
          <p:nvPr/>
        </p:nvSpPr>
        <p:spPr>
          <a:xfrm>
            <a:off x="0" y="4303455"/>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الجميع كانُوا يُمجِّدون اللَّه على ما جَرى، لأنَّ الرجل الذي صارت فيه آيةُ الشِّفاء هذه،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كان لهُ أكثرُ من أربعين سنةً.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44434732"/>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05653"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( 40 : 1 )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طوبَى لمَنْ يَتَفهَّم في أمرِ المسكِين والفقير، في يَوم السوءِ يُنَجِّيهِ الرَّبُّ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30479696"/>
      </p:ext>
    </p:extLst>
  </p:cSld>
  <p:clrMapOvr>
    <a:masterClrMapping/>
  </p:clrMapOvr>
  <p:transition spd="slow"/>
</p:sld>
</file>

<file path=ppt/slides/slide4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مرقس ( 10 : 17 ـ 27 )</a:t>
            </a:r>
          </a:p>
        </p:txBody>
      </p:sp>
      <p:sp>
        <p:nvSpPr>
          <p:cNvPr id="3076" name="Content Placeholder 3"/>
          <p:cNvSpPr txBox="1">
            <a:spLocks/>
          </p:cNvSpPr>
          <p:nvPr/>
        </p:nvSpPr>
        <p:spPr bwMode="auto">
          <a:xfrm>
            <a:off x="0" y="434001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وفيما هو خارجٌ إلى الطَّريق، ركض واحدٌ وجثا على ركبتيه وسألهُ: " أيُّها المُعَلِّمُ الصَّالِحُ، ماذا أعملُ لأرثَ الحياةَ الأبديَّة؟ " فقال لهُ يسوعُ: " لماذا تقول لي الصالح؟ ليس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أحدٌ صالحاً إلاَّ اللَّه وحده.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140463083"/>
      </p:ext>
    </p:extLst>
  </p:cSld>
  <p:clrMapOvr>
    <a:masterClrMapping/>
  </p:clrMapOvr>
  <p:transition spd="slow"/>
</p:sld>
</file>

<file path=ppt/slides/slide4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3416F8-F197-499D-87DA-9A22A03BD61D}"/>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الوصَايا أنت تعرفها: لا تقتُل. لا تزن. لا تسرق. لا تشهد بالزُّور. لا تسلُب. أكرم أباك وأُمَّك". أما هو فقال لهُ: " يا مُعَلِّمُ، هذه كُلَّها حفظتُها مُنذُ حداثتي ". فنظر إليه يسوع وأحبَّهُ، وقال لهُ: " أتريد أن تكون كاملاً يُعوزُك شيءٌ واحدٌ: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35258848"/>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أذهب وبع كُلَّ مَا لكَ وأعطهِ للفَقراء، فتقتني لك كنزاً في السَّماء، وتَعالَ اتبعني وأحمل الصَّليب ". فاغتمَّ على القول ومَضَى حزيناً، لأنَّهُ كان له مقتنيات كثيرةٍ. فنظر يسوع وقال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لتلاميذهِ: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37601008"/>
      </p:ext>
    </p:extLst>
  </p:cSld>
  <p:clrMapOvr>
    <a:masterClrMapping/>
  </p:clrMapOvr>
  <p:transition spd="slow"/>
</p:sld>
</file>

<file path=ppt/slides/slide4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42EF055-7C5A-4045-9FF4-AF0F9B592FA4}"/>
              </a:ext>
            </a:extLst>
          </p:cNvPr>
          <p:cNvSpPr txBox="1"/>
          <p:nvPr/>
        </p:nvSpPr>
        <p:spPr>
          <a:xfrm>
            <a:off x="0" y="4267200"/>
            <a:ext cx="9144000" cy="2785378"/>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كيف أنه يعسر على ذَوي الأموال الدخول إلى ملكُوتِ اللَّه! ". فارتاع التلاميذ للكلام فأجابهم يسوع أيضاً وقال لهُم: " يا بَنِيَّ، ما أعسر دُخُولَ المُتَّكِلِينَ على الأموال إلى ملكُوتِ اللَّه!. إن مُرورُ جملٍ مِن ثَقب إبرةٍ أيسرُ من أن يدخُل غنيٌّ إلى ملكوتِ اللَّه " أما هم فتعجبوا للغاية قائلين له: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76855814"/>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مَنْ يَستطيعُ أن يَخلُص؟ فنظر إليهم يسوع وقال: " إنهُ عند النَّاس غيرُ مُستطاعٍ، ولكن ليس عند اللَّه، لأنَّ الكُلَّ مُستطاعٌ عند اللَّه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70925425"/>
      </p:ext>
    </p:extLst>
  </p:cSld>
  <p:clrMapOvr>
    <a:masterClrMapping/>
  </p:clrMapOvr>
  <p:transition spd="slow"/>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5203808"/>
      </p:ext>
    </p:extLst>
  </p:cSld>
  <p:clrMapOvr>
    <a:masterClrMapping/>
  </p:clrMapOvr>
  <p:transition advClick="0" advTm="0"/>
</p:sld>
</file>

<file path=ppt/slides/slide4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2 الاربعاء</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الخروج لموسى النبي ( 2: 11 ـ 20 )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وحدث في تلك الأيام لما كبر موسى أنه خرج إلى  إخوته لينظر أثقالهم، فرأى رجلا مصريا يضرب  رجلا عبرانيا من إخوته. فالتفت إلى هنا وهناك فلم  ير أحدا فقتل المصري وطمره في الرمل. ثم خرج</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26101052"/>
      </p:ext>
    </p:extLst>
  </p:cSld>
  <p:clrMapOvr>
    <a:masterClrMapping/>
  </p:clrMapOvr>
  <p:transition spd="slow"/>
</p:sld>
</file>

<file path=ppt/slides/slide4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603DBB6-F75C-497C-B0ED-79AA13A9BD6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في اليوم الثاني فإذا برجلين عبرانيين يتضاربان،  فقال للمعتدي: " لماذا تضرب صاحبك؟ ". فقال: "  من أقامك رئيسا وحاكما علينا؟ أتريد أن تقتلني كما  قتلت المصري أمس؟! " فخاف موسى وقال:" إذا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0679235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D4458-4BD9-4D03-A26F-C39F91A4E958}"/>
              </a:ext>
            </a:extLst>
          </p:cNvPr>
          <p:cNvSpPr>
            <a:spLocks noGrp="1"/>
          </p:cNvSpPr>
          <p:nvPr/>
        </p:nvSpPr>
        <p:spPr bwMode="auto">
          <a:xfrm>
            <a:off x="0" y="3697941"/>
            <a:ext cx="9144000" cy="6784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pPr eaLnBrk="1" hangingPunct="1"/>
            <a:r>
              <a:rPr lang="ar-SA" altLang="en-US" sz="4000" dirty="0"/>
              <a:t>إنجيل</a:t>
            </a:r>
            <a:r>
              <a:rPr lang="ar-EG" altLang="en-US" sz="4000" dirty="0"/>
              <a:t> عشية</a:t>
            </a:r>
            <a:r>
              <a:rPr lang="ar-SA" altLang="en-US" sz="4000" dirty="0"/>
              <a:t> من بشارة مُعلمنا مرقس ( 11 : 22 ـ 26)</a:t>
            </a:r>
            <a:endParaRPr lang="en-US" altLang="en-US" sz="4000" dirty="0"/>
          </a:p>
        </p:txBody>
      </p:sp>
      <p:sp>
        <p:nvSpPr>
          <p:cNvPr id="3" name="Content Placeholder 2">
            <a:extLst>
              <a:ext uri="{FF2B5EF4-FFF2-40B4-BE49-F238E27FC236}">
                <a16:creationId xmlns:a16="http://schemas.microsoft.com/office/drawing/2014/main" id="{3B59B8D1-0C40-4499-98F6-C997D91A85CB}"/>
              </a:ext>
            </a:extLst>
          </p:cNvPr>
          <p:cNvSpPr>
            <a:spLocks noGrp="1"/>
          </p:cNvSpPr>
          <p:nvPr/>
        </p:nvSpPr>
        <p:spPr bwMode="auto">
          <a:xfrm>
            <a:off x="0" y="4376364"/>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فأجاب يسوع وقال لهم: " ليكن لكم إيمان بالله. لأنّي الحق أقول لكم: إنّ من يقول لهذا الجبل: انتقل وانطرح في البحر، وهو لا يشك في قلبه، بل يؤمن بأنّ ما يقوله يكون، فإنّه يكون له. فلأجل ذلك أقول </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1166368946"/>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00FD2A0-7A84-44BB-90F7-E69FEC54206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الخبر قد ذاع " فسمع فرعون بهذا الخبر، فطلب </a:t>
            </a:r>
            <a:r>
              <a:rPr lang="ar-EG" sz="4400" b="1" dirty="0">
                <a:solidFill>
                  <a:srgbClr val="FFFFFF"/>
                </a:solidFill>
                <a:latin typeface="Times New Roman (Headings)"/>
                <a:cs typeface="Times New Roman" panose="02020603050405020304" pitchFamily="18" charset="0"/>
              </a:rPr>
              <a:t>أن يقتل موسى فهرب موسى من وجه فرعون  وسكن في أرض مديان، وجلس عند البئر. وكان  لكاهن مديان سبع بنات، يرعين غنم أبيهن يثرون،</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2853050612"/>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300" b="1" dirty="0">
                <a:solidFill>
                  <a:srgbClr val="FFFFFF"/>
                </a:solidFill>
                <a:latin typeface="Times New Roman (Headings)"/>
                <a:cs typeface="+mj-cs"/>
              </a:rPr>
              <a:t>فكن يأتين إلى الماء ويملأن الأجران ليسقين غنم أبيهن فجاء الرعاة وطردوهن فقام موسى  وأنجدهن وسقى غنمهن فلما جئن إلى رعوئيل  أبيهن. قال: " ما بالكن أسرعتن في المجيء اليوم؟ ". </a:t>
            </a:r>
          </a:p>
        </p:txBody>
      </p:sp>
    </p:spTree>
    <p:extLst>
      <p:ext uri="{BB962C8B-B14F-4D97-AF65-F5344CB8AC3E}">
        <p14:creationId xmlns:p14="http://schemas.microsoft.com/office/powerpoint/2010/main" val="3635415145"/>
      </p:ext>
    </p:extLst>
  </p:cSld>
  <p:clrMapOvr>
    <a:masterClrMapping/>
  </p:clrMapOvr>
  <p:transition spd="slow"/>
</p:sld>
</file>

<file path=ppt/slides/slide4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199646-FA51-4452-B0FF-8653D403A50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فقلن: " إن رجلا مصريا خلصنا من أيدي </a:t>
            </a:r>
            <a:r>
              <a:rPr lang="ar-EG" sz="4400" b="1" dirty="0">
                <a:solidFill>
                  <a:srgbClr val="FFFFFF"/>
                </a:solidFill>
                <a:latin typeface="Times New Roman (Headings)"/>
              </a:rPr>
              <a:t>الرعاة، وإنه استقى لنا أيضا وسقى الغنم ". فقال  لبناته: " وأين هو؟ لماذا تركتن الرجل؟ ادعونه </a:t>
            </a:r>
            <a:r>
              <a:rPr lang="ar-EG" sz="4400" b="1" dirty="0">
                <a:solidFill>
                  <a:srgbClr val="FFFFFF"/>
                </a:solidFill>
                <a:latin typeface="Times New Roman (Headings)"/>
                <a:cs typeface="Times New Roman" panose="02020603050405020304" pitchFamily="18" charset="0"/>
              </a:rPr>
              <a:t>ليأكل طعاما ".</a:t>
            </a:r>
          </a:p>
        </p:txBody>
      </p:sp>
    </p:spTree>
    <p:extLst>
      <p:ext uri="{BB962C8B-B14F-4D97-AF65-F5344CB8AC3E}">
        <p14:creationId xmlns:p14="http://schemas.microsoft.com/office/powerpoint/2010/main" val="3383531204"/>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( 5: 17 ـ 25 )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وترعى الحملان بحقها حيثما تساق كالثيران،  والبراري التي صارت خصبة تأكل منها الغرباء.  ويل للجاذبين الإثم بحبال الباطل، وخطاياهم مثل  أمراس العجلة، القائلين:" ليبادر، وليعجل في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10084931"/>
      </p:ext>
    </p:extLst>
  </p:cSld>
  <p:clrMapOvr>
    <a:masterClrMapping/>
  </p:clrMapOvr>
  <p:transition spd="slow"/>
</p:sld>
</file>

<file path=ppt/slides/slide4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867B0A4-B36B-4A7B-BD33-E3181CD71BB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عمله لكي نرى ولتقترب وتحضر مشورة قدوس  إسرائيل حتى نعلم ". ويل للقائلين للخير شرا  وللشر خيرا، الجاعلين الظلام نورا والنور ظلاما،  القائلين عن الحلو مرا والمر حلوا. ويل للذين هم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7168429"/>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8192A2-5109-4015-80BA-65F8FC4D969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حكماء في أعين أنفسهم، والفهماء عند ذواتهم. ويل للأقوياء الذين يشربون الخمر، وللأبطال الذين  يمزجون المسكر الذين يبررون المنافق من أجل  الرشوة، وينزعون حق البار. فلذلك كما يحترق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743213865"/>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القس بجمر النار، ويلتهب بلهيبه المستعل، فهكذا</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Times New Roman" panose="02020603050405020304" pitchFamily="18" charset="0"/>
              </a:rPr>
              <a:t>يكون أصلهم كالغبار وزهرهم كالهشيم لأنهم رذلوا  شريعة رب الجنود، واستهانوا بكلمة قدوس  إسرائيل. فحمي غضب رب الصباؤوت على شعبه،</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543902233"/>
      </p:ext>
    </p:extLst>
  </p:cSld>
  <p:clrMapOvr>
    <a:masterClrMapping/>
  </p:clrMapOvr>
  <p:transition spd="slow"/>
</p:sld>
</file>

<file path=ppt/slides/slide4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DAF4AB-7571-4CF8-A245-76BBF81521F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ورفع يده عليهم وضربهم، وسخط على الجبال وصارت جتت موتاهم مثل الزبل في وسط الطريق.  ومع هذا كله لم يرتد غضبه، بل يده لم </a:t>
            </a:r>
            <a:r>
              <a:rPr lang="ar-EG" sz="4400" b="1" dirty="0">
                <a:solidFill>
                  <a:srgbClr val="FFFFFF"/>
                </a:solidFill>
                <a:latin typeface="Times New Roman (Headings)"/>
                <a:cs typeface="Times New Roman" panose="02020603050405020304" pitchFamily="18" charset="0"/>
              </a:rPr>
              <a:t>تزل عالية ممدودة .</a:t>
            </a:r>
          </a:p>
        </p:txBody>
      </p:sp>
    </p:spTree>
    <p:extLst>
      <p:ext uri="{BB962C8B-B14F-4D97-AF65-F5344CB8AC3E}">
        <p14:creationId xmlns:p14="http://schemas.microsoft.com/office/powerpoint/2010/main" val="3873583665"/>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( 17 : 17، 18 )</a:t>
            </a:r>
          </a:p>
        </p:txBody>
      </p:sp>
      <p:sp>
        <p:nvSpPr>
          <p:cNvPr id="2053" name="Content Placeholder 3"/>
          <p:cNvSpPr txBox="1">
            <a:spLocks/>
          </p:cNvSpPr>
          <p:nvPr/>
        </p:nvSpPr>
        <p:spPr bwMode="auto">
          <a:xfrm>
            <a:off x="0" y="45720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6600" b="1" dirty="0">
                <a:solidFill>
                  <a:srgbClr val="FFFFFF"/>
                </a:solidFill>
                <a:latin typeface="Times New Roman (Headings)"/>
                <a:cs typeface="Times New Roman" panose="02020603050405020304" pitchFamily="18" charset="0"/>
              </a:rPr>
              <a:t>لأنهم تقووا أكثر مني، أدركوني، في يوم ضري. وكان الرب سندي.</a:t>
            </a:r>
          </a:p>
        </p:txBody>
      </p:sp>
    </p:spTree>
    <p:extLst>
      <p:ext uri="{BB962C8B-B14F-4D97-AF65-F5344CB8AC3E}">
        <p14:creationId xmlns:p14="http://schemas.microsoft.com/office/powerpoint/2010/main" val="734565859"/>
      </p:ext>
    </p:extLst>
  </p:cSld>
  <p:clrMapOvr>
    <a:masterClrMapping/>
  </p:clrMapOvr>
  <p:transition spd="slow"/>
</p:sld>
</file>

<file path=ppt/slides/slide4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متى البشير ( 5 : 17 ـ 24 )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لا تظنوا أني جئت لأحل الناموس أو الأنبياء. ما  جئت لأحل بل لأكمل الحق أقول لكم: إنه إلى أن  تزول السماء والأرض لا يزول حرف واحد أو نقطة  واحدة من الناموس حتى يكون الكل. فكل من يحل</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178501571"/>
      </p:ext>
    </p:extLst>
  </p:cSld>
  <p:clrMapOvr>
    <a:masterClrMapping/>
  </p:clrMapOvr>
  <p:transition spd="slow"/>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59B8D1-0C40-4499-98F6-C997D91A85CB}"/>
              </a:ext>
            </a:extLst>
          </p:cNvPr>
          <p:cNvSpPr>
            <a:spLocks noGrp="1"/>
          </p:cNvSpPr>
          <p:nvPr/>
        </p:nvSpPr>
        <p:spPr bwMode="auto">
          <a:xfrm>
            <a:off x="0" y="4393700"/>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لكم: إنّ كل شيء تسألونه في الصلاة، آمنوا أنّكم تنالونه، فيكون لكم". ومتى قمتم لتصلّوا، فإن كان</a:t>
            </a:r>
            <a:r>
              <a:rPr lang="ar-EG" altLang="en-US" sz="4400" b="1" dirty="0">
                <a:cs typeface="Times New Roman" panose="02020603050405020304" pitchFamily="18" charset="0"/>
              </a:rPr>
              <a:t> </a:t>
            </a:r>
            <a:r>
              <a:rPr lang="ar-SA" altLang="en-US" sz="4400" b="1" dirty="0">
                <a:cs typeface="Times New Roman" panose="02020603050405020304" pitchFamily="18" charset="0"/>
              </a:rPr>
              <a:t>لكم على أحد شيء فاغفروا له، لكي يغفر لكم أيضًا أبوكم الذي في السماوات زلاتكم. وإنّ لم تغفروا </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212200210"/>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A444E7-6A99-43B9-925F-266280B27A6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من تلك الوصايا الصغرى ويعلم الناس هكذا، فإنه  يدعى صغيرا في ملكوت السماوات وأما من يعمل  ويعلم، فهذا يدعى عظيما في ملكوت السماوات.  فإني أقول لكم: إن لم يزد بركم على الكتبة</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927206448"/>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A74E0E8-C1A4-4EE5-8D87-B1E4625B2F4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والفريسين فلن تدخلوا ملكوت السماوات. قد سمعتم  أنه قيل للأولين: لا تقتل، ومن قتل يكون مستوجب  الدينونة. وأما أنا فأقول لكم: إن كل من يغضب على  أخيه باطلا يكون مستوجب الدينونة، ومن قال</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029730486"/>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D2417A2-489E-49B5-9C62-385DB1185863}"/>
              </a:ext>
            </a:extLst>
          </p:cNvPr>
          <p:cNvSpPr txBox="1"/>
          <p:nvPr/>
        </p:nvSpPr>
        <p:spPr>
          <a:xfrm>
            <a:off x="0" y="4381500"/>
            <a:ext cx="9144000" cy="2751522"/>
          </a:xfrm>
          <a:prstGeom prst="rect">
            <a:avLst/>
          </a:prstGeom>
          <a:noFill/>
        </p:spPr>
        <p:txBody>
          <a:bodyPr vert="horz" rtlCol="0">
            <a:spAutoFit/>
          </a:bodyPr>
          <a:lstStyle/>
          <a:p>
            <a:pPr algn="justLow" rtl="1">
              <a:lnSpc>
                <a:spcPct val="90000"/>
              </a:lnSpc>
            </a:pPr>
            <a:r>
              <a:rPr lang="ar-EG" sz="4800" b="1" dirty="0">
                <a:solidFill>
                  <a:srgbClr val="FFFFFF"/>
                </a:solidFill>
                <a:latin typeface="Times New Roman (Headings)"/>
                <a:cs typeface="+mj-cs"/>
              </a:rPr>
              <a:t>لأخيه: رقا، يستوجب المجمع، ومن قال لأخيه: يا  أحمق، يستوجب نار جهنم. فإذا قدمت قربانك إلى  المذبح، وهناك تذكرت أن لأخيك</a:t>
            </a:r>
            <a:br>
              <a:rPr lang="ar-EG" sz="4800" b="1" dirty="0">
                <a:solidFill>
                  <a:srgbClr val="FFFFFF"/>
                </a:solidFill>
                <a:latin typeface="Times New Roman (Headings)"/>
                <a:cs typeface="+mj-cs"/>
              </a:rPr>
            </a:br>
            <a:endParaRPr lang="en-GB" sz="4800" b="1" dirty="0">
              <a:solidFill>
                <a:srgbClr val="FFFFFF"/>
              </a:solidFill>
              <a:latin typeface="Times New Roman (Headings)"/>
              <a:cs typeface="+mj-cs"/>
            </a:endParaRPr>
          </a:p>
        </p:txBody>
      </p:sp>
    </p:spTree>
    <p:extLst>
      <p:ext uri="{BB962C8B-B14F-4D97-AF65-F5344CB8AC3E}">
        <p14:creationId xmlns:p14="http://schemas.microsoft.com/office/powerpoint/2010/main" val="766590515"/>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D5EB6C-9E22-4308-B939-C725BE10E8DC}"/>
              </a:ext>
            </a:extLst>
          </p:cNvPr>
          <p:cNvSpPr txBox="1"/>
          <p:nvPr/>
        </p:nvSpPr>
        <p:spPr>
          <a:xfrm>
            <a:off x="0" y="4295089"/>
            <a:ext cx="9144000" cy="2585323"/>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شيئا عليك، فدع  قربانك هناك أمام المذبح، وامض أولا إصطلح مع أخيك، وحينئذ تعال وقدم قربانك.</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1757448568"/>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2394969"/>
      </p:ext>
    </p:extLst>
  </p:cSld>
  <p:clrMapOvr>
    <a:masterClrMapping/>
  </p:clrMapOvr>
  <p:transition advClick="0" advTm="0"/>
</p:sld>
</file>

<file path=ppt/slides/slide4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2</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 ـ 17 )</a:t>
            </a:r>
          </a:p>
        </p:txBody>
      </p:sp>
      <p:sp>
        <p:nvSpPr>
          <p:cNvPr id="2052" name="Content Placeholder 3"/>
          <p:cNvSpPr txBox="1">
            <a:spLocks/>
          </p:cNvSpPr>
          <p:nvPr/>
        </p:nvSpPr>
        <p:spPr bwMode="auto">
          <a:xfrm>
            <a:off x="0" y="43434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فما فضل اليهوديِّ إذاً، أو ما هو نفع الختان؟ إنه كثير على كل وجهٍ! أولاً لأنَّهم اؤتمنوا على أقوال اللَّـه. فماذا إن كان بعضهم لم يؤمنوا؟ ألعلَّ عدم أمانتهُم تُبطِل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99653471"/>
      </p:ext>
    </p:extLst>
  </p:cSld>
  <p:clrMapOvr>
    <a:masterClrMapping/>
  </p:clrMapOvr>
  <p:transition spd="slow"/>
</p:sld>
</file>

<file path=ppt/slides/slide4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A89AA5-ECAF-4AB6-8D65-6219CC8059B8}"/>
              </a:ext>
            </a:extLst>
          </p:cNvPr>
          <p:cNvSpPr txBox="1"/>
          <p:nvPr/>
        </p:nvSpPr>
        <p:spPr>
          <a:xfrm>
            <a:off x="0" y="442656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أمانة اللَّه؟ حاشا! بل فليكُن اللَّه صادقاً وكل إنسانٍ كاذباً. كما كتب: " لكي تتبرَّرَ في كلامك، وتغلب إذا حُوكِمْتَ ". ولكن إن كان إثمنا يثبِّت برَّ اللَّه، فماذا نقول؟ ألعلَّ اللَّه الذي يجلِب الغضب ظالمٌ؟ إنما أتكلم بحسب البشرية. حاشا!</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44292915"/>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وإلا فكيفَ يدينُ اللَّه العالمَ؟ ولكن إن كان بكذبي قد ازداد صدقُ اللَّه لمجدِهِ، فلماذا أُدان أنا بعد كخاطـئٍ؟ أما كما يُفتَرى علينا، وكما يزعم قومٌ إنَّنا نقول: "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لنفعل السَّيِّآتِ لكي تأتي الخيراتُ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86930714"/>
      </p:ext>
    </p:extLst>
  </p:cSld>
  <p:clrMapOvr>
    <a:masterClrMapping/>
  </p:clrMapOvr>
  <p:transition spd="slow"/>
</p:sld>
</file>

<file path=ppt/slides/slide4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B4C060F-B605-4081-A1A6-1FEFDFC6403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أولئك الذين دينونتهم عادلةٌ. فماذا إذاً؟ أنحنُ أفضل؟ كلا البتَّة! فأنَّنا قد سبقنا فشكونا أنَّ اليهودَ واليونانيِّينَ أجمعينَ تحتَ الخطيَّةِ، كما هو مكتوبٌ: " أنَّه ليسَ بارٌّ ولا واحدٌ. وليسَ من يفهم. ولا مَن يبتغي اللَّه.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35092838"/>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A613DBA-5E12-4BE5-A3D9-BA30BD06672A}"/>
              </a:ext>
            </a:extLst>
          </p:cNvPr>
          <p:cNvSpPr txBox="1"/>
          <p:nvPr/>
        </p:nvSpPr>
        <p:spPr>
          <a:xfrm>
            <a:off x="0" y="4419600"/>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الجميع زاغوا وفسدوا معاً. وليسَ مَن يَعمل صلاحاً ليسَ ولا واحدٌ. حنجرتُهُم قبرٌ مَفتوحٌ. وبألسنتهم قد</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غشوا. وسِمُّ الأفاعي تحت شفاهِهم. الذين فمهم مملوء لعنةً ومرارةً. وأرجُلهم سريعةٌ إلى سفكِ الدَّم. في طُرقهم شقاء وسحق وطريقَ السَّلام لم يعرفوه. </a:t>
            </a:r>
            <a:endParaRPr kumimoji="0" lang="ar-EG"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540911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59B8D1-0C40-4499-98F6-C997D91A85CB}"/>
              </a:ext>
            </a:extLst>
          </p:cNvPr>
          <p:cNvSpPr>
            <a:spLocks noGrp="1"/>
          </p:cNvSpPr>
          <p:nvPr/>
        </p:nvSpPr>
        <p:spPr bwMode="auto">
          <a:xfrm>
            <a:off x="0" y="4393700"/>
            <a:ext cx="9144000" cy="175432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spcBef>
                <a:spcPct val="0"/>
              </a:spcBef>
              <a:buFontTx/>
              <a:buNone/>
            </a:pPr>
            <a:r>
              <a:rPr lang="ar-SA" altLang="en-US" sz="5400" b="1" dirty="0">
                <a:cs typeface="Times New Roman" panose="02020603050405020304" pitchFamily="18" charset="0"/>
              </a:rPr>
              <a:t>أنتم فأبوكم الذي في السماوات لا يغفر لكم زلاتكم".</a:t>
            </a:r>
          </a:p>
        </p:txBody>
      </p:sp>
    </p:spTree>
    <p:extLst>
      <p:ext uri="{BB962C8B-B14F-4D97-AF65-F5344CB8AC3E}">
        <p14:creationId xmlns:p14="http://schemas.microsoft.com/office/powerpoint/2010/main" val="956034780"/>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يوحنا الثانية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8 ـ 13 )</a:t>
            </a:r>
          </a:p>
        </p:txBody>
      </p:sp>
      <p:sp>
        <p:nvSpPr>
          <p:cNvPr id="5123"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فانظروا لأنفُسِكم لئلاَّ تفقِدوا ما قد عملتموه، بل تنالوا أجراً تاماً. كلُّ مَن تعدَّى ولم يثبت فى تعليم المسيح فليس له اللَّه. ومَن يثبُت فى تعليم المسيح فله الآبُ والابنُ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كليهما. إن كان أحد يأتيكم، ولم يأت بهذا التَّعليم،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25215653"/>
      </p:ext>
    </p:extLst>
  </p:cSld>
  <p:clrMapOvr>
    <a:masterClrMapping/>
  </p:clrMapOvr>
  <p:transition spd="slow"/>
</p:sld>
</file>

<file path=ppt/slides/slide4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37C195-F339-4940-971C-A5855E578FFE}"/>
              </a:ext>
            </a:extLst>
          </p:cNvPr>
          <p:cNvSpPr txBox="1"/>
          <p:nvPr/>
        </p:nvSpPr>
        <p:spPr>
          <a:xfrm>
            <a:off x="0" y="4325867"/>
            <a:ext cx="9144000" cy="224676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فلا تقبلوه في بيت، ولا تقولوا له سلامٌ. فأنه من قال له سلامٌ فقد أشترك في أعمالهِ الشِّرِّيرةِ. وإذ لي كثيرٌ لأكتب إليكم، لم أُرِد أن يكون بورقٍ وحبرٍ، لأنني أرجو أن أراكم أتكلَّم معكم فماً</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لفم، كي يكونَ فرحكم كاملاً. يُسلِّمُ عليكِ أولاد أُختكِ المُختارةِ. </a:t>
            </a:r>
            <a:endParaRPr kumimoji="0" lang="ar-EG"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87914012"/>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( 5 : 3 ـ 11 )</a:t>
            </a:r>
          </a:p>
        </p:txBody>
      </p:sp>
      <p:sp>
        <p:nvSpPr>
          <p:cNvPr id="10243" name="Content Placeholder 3"/>
          <p:cNvSpPr txBox="1">
            <a:spLocks/>
          </p:cNvSpPr>
          <p:nvPr/>
        </p:nvSpPr>
        <p:spPr bwMode="auto">
          <a:xfrm>
            <a:off x="0" y="441960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بُطرُس: " يا حنانيَّا، لماذا ملأ الشَّيطانُ قلبكَ حتى تكذب على الرُّوح القُدُس وتختلس من ثمن الحقل؟ أليسَ وهو باق كان يبقى لك، ولما بيع ألم يكُن في سُلطانِكَ؟</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فلماذا جعلت في قلبك هذا الأمر؟ أنك لم تكذب على الناس بل على اللَّه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35221785"/>
      </p:ext>
    </p:extLst>
  </p:cSld>
  <p:clrMapOvr>
    <a:masterClrMapping/>
  </p:clrMapOvr>
  <p:transition spd="slow"/>
</p:sld>
</file>

<file path=ppt/slides/slide4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FF495D-045B-4D25-BF3B-28DAAD844825}"/>
              </a:ext>
            </a:extLst>
          </p:cNvPr>
          <p:cNvSpPr txBox="1"/>
          <p:nvPr/>
        </p:nvSpPr>
        <p:spPr>
          <a:xfrm>
            <a:off x="-4482" y="4341181"/>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سَمِعَ حنانيَّا هذا الكلام سقط ومات. فوقع خوفٌ عظيمٌ على جميع الذين سمعوا بذلك. فنهض الأحداثُ وكفَّنوهُ وحملُوهُ ودفنُوهُ. ثُمَّ حدث بعد مُدَّة نحو ثلاث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ساعاتٍ، أن امرأتهُ دخلت، و لم تعلم بما جرى.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28611753"/>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فأجابها بُطرُسُ: " قولي لي: أبهذا المقدار بعتما الحقل؟ " فقالت: " نعم، بهذا المقدار ". فقال لها بطرس: "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ما بالكما اتُفقتما على تجربة روح الرَّبِّ؟ ها إن أرجُلُ الذين دفنوا زوجك على الأبواب، وسَيحمِلُونَكِ أنت أيضاً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24644302"/>
      </p:ext>
    </p:extLst>
  </p:cSld>
  <p:clrMapOvr>
    <a:masterClrMapping/>
  </p:clrMapOvr>
  <p:transition spd="slow"/>
</p:sld>
</file>

<file path=ppt/slides/slide4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9684FE-C578-460C-AB78-B2149BF8BA49}"/>
              </a:ext>
            </a:extLst>
          </p:cNvPr>
          <p:cNvSpPr txBox="1"/>
          <p:nvPr/>
        </p:nvSpPr>
        <p:spPr>
          <a:xfrm>
            <a:off x="0" y="4303455"/>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فسقطت في الحال عند قدميه وماتت. فلما دخل الأحداث وجدُوها ميتةً، فحملُوها ودفنوها عند رجُلها. فوقع خوفٌ عَظيمٌ على الكنيسة وعلى كل الذين سمعوا بذلك.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74042784"/>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62756" y="464627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( 17 : 1 )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أحبك يارب قوتي، الرب هو ثباتي وملجأي ومُخلِّصي، إلَهي عوني وعليه أتَّكِل.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763975195"/>
      </p:ext>
    </p:extLst>
  </p:cSld>
  <p:clrMapOvr>
    <a:masterClrMapping/>
  </p:clrMapOvr>
  <p:transition spd="slow"/>
</p:sld>
</file>

<file path=ppt/slides/slide4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37166"/>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( 15 : 32 ـ 38 )</a:t>
            </a:r>
          </a:p>
        </p:txBody>
      </p:sp>
      <p:sp>
        <p:nvSpPr>
          <p:cNvPr id="3076"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ثم دعا يسوعُ تلاميذهُ وقال لهم: " إنني أتحننُ على هذا الجمع، لأن لهم ثلاثةَ أيَّامٍ يَمكثونَ مَعي وليسَ لهُم مَا يأكُلُونَ. ولستُ أُريدُ أن أصرفهُم صائِمين لئلاَّ يخَوِّرُوا في</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الطَّريق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77076414"/>
      </p:ext>
    </p:extLst>
  </p:cSld>
  <p:clrMapOvr>
    <a:masterClrMapping/>
  </p:clrMapOvr>
  <p:transition spd="slow"/>
</p:sld>
</file>

<file path=ppt/slides/slide4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7E8581F-5448-4160-BC26-BB9FEBF59BF5}"/>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تلاميذُهُ: " أين نجد خبزاً بهذا المقدار في هذا المكان القفر، حتى يُشبعَ هذا الجمع؟ " فقال لهُم يسوعُ: " كم عِندكُم من الخبز؟ " فقالوا: " سَبعةٌويسير من السَّمك ". فأمرَ الجمع أن يتَّكِئُوا على الأرضِ، ثم أخذَ الأرغفة السبعة والسَّمك،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99269162"/>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8965" y="4393806"/>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وباركها وكسَّرها وأعطاها لتلاميذهُ، وناول التلاميذُ الجموع. فأكلوا جميعاً وشَبعُوا. ثُمَّ رَفعُوا فضلات الكِسرِ فملأت سبعةَ سِلالٍ، وكان الآكِلُون أربعة آلاف ما عدا الأولاد والنِّساءَ.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91280440"/>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nvGraphicFramePr>
        <p:xfrm>
          <a:off x="-3" y="129411"/>
          <a:ext cx="9144003" cy="6728589"/>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2082395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600" b="1" dirty="0">
                          <a:solidFill>
                            <a:srgbClr val="FFC000"/>
                          </a:solidFill>
                          <a:cs typeface="+mj-cs"/>
                        </a:rPr>
                        <a:t>الاحد الـ5</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الاثنين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الثلاثاء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الاربعاء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9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الخميس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الجمعة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85916122"/>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278227393"/>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rtl="1"/>
                      <a:r>
                        <a:rPr lang="ar-EG" sz="3600" b="1" dirty="0">
                          <a:solidFill>
                            <a:srgbClr val="FFC000"/>
                          </a:solidFill>
                          <a:cs typeface="+mj-cs"/>
                        </a:rPr>
                        <a:t>الاحد الـ6</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285096162"/>
                  </a:ext>
                </a:extLst>
              </a:tr>
            </a:tbl>
          </a:graphicData>
        </a:graphic>
      </p:graphicFrame>
      <p:sp>
        <p:nvSpPr>
          <p:cNvPr id="4" name="Rectangle 3">
            <a:extLst>
              <a:ext uri="{FF2B5EF4-FFF2-40B4-BE49-F238E27FC236}">
                <a16:creationId xmlns:a16="http://schemas.microsoft.com/office/drawing/2014/main" id="{D0E34D06-402C-453F-91E8-00ED56145A03}"/>
              </a:ext>
            </a:extLst>
          </p:cNvPr>
          <p:cNvSpPr/>
          <p:nvPr/>
        </p:nvSpPr>
        <p:spPr>
          <a:xfrm flipH="1">
            <a:off x="1954310" y="9527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7" name="Rectangle 6">
            <a:extLst>
              <a:ext uri="{FF2B5EF4-FFF2-40B4-BE49-F238E27FC236}">
                <a16:creationId xmlns:a16="http://schemas.microsoft.com/office/drawing/2014/main" id="{AC795E28-E2A2-4A85-A2B7-6E8192FC4C97}"/>
              </a:ext>
            </a:extLst>
          </p:cNvPr>
          <p:cNvSpPr/>
          <p:nvPr/>
        </p:nvSpPr>
        <p:spPr>
          <a:xfrm flipH="1">
            <a:off x="3814484" y="9527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3" name="Rectangle 12">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5" name="Rectangle 14">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8" name="Rectangle 27">
            <a:extLst>
              <a:ext uri="{FF2B5EF4-FFF2-40B4-BE49-F238E27FC236}">
                <a16:creationId xmlns:a16="http://schemas.microsoft.com/office/drawing/2014/main" id="{637DF9B7-83B5-4B8E-8003-92CA0AE28424}"/>
              </a:ext>
            </a:extLst>
          </p:cNvPr>
          <p:cNvSpPr/>
          <p:nvPr/>
        </p:nvSpPr>
        <p:spPr>
          <a:xfrm flipH="1">
            <a:off x="1954310"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0" name="Rectangle 29">
            <a:extLst>
              <a:ext uri="{FF2B5EF4-FFF2-40B4-BE49-F238E27FC236}">
                <a16:creationId xmlns:a16="http://schemas.microsoft.com/office/drawing/2014/main" id="{55553141-1D64-42C8-B368-288D41ED41CE}"/>
              </a:ext>
            </a:extLst>
          </p:cNvPr>
          <p:cNvSpPr/>
          <p:nvPr/>
        </p:nvSpPr>
        <p:spPr>
          <a:xfrm flipH="1">
            <a:off x="3814484" y="468608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5" name="Rectangle 24">
            <a:extLst>
              <a:ext uri="{FF2B5EF4-FFF2-40B4-BE49-F238E27FC236}">
                <a16:creationId xmlns:a16="http://schemas.microsoft.com/office/drawing/2014/main" id="{07AFC00B-0B1F-473E-9F14-D0420422A358}"/>
              </a:ext>
            </a:extLst>
          </p:cNvPr>
          <p:cNvSpPr/>
          <p:nvPr/>
        </p:nvSpPr>
        <p:spPr>
          <a:xfrm flipH="1">
            <a:off x="1954310"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9" name="Rectangle 28">
            <a:extLst>
              <a:ext uri="{FF2B5EF4-FFF2-40B4-BE49-F238E27FC236}">
                <a16:creationId xmlns:a16="http://schemas.microsoft.com/office/drawing/2014/main" id="{EC3988CE-3E10-400E-B32A-09FFED7F5E8A}"/>
              </a:ext>
            </a:extLst>
          </p:cNvPr>
          <p:cNvSpPr/>
          <p:nvPr/>
        </p:nvSpPr>
        <p:spPr>
          <a:xfrm flipH="1">
            <a:off x="3814484"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3" name="Rectangle 32">
            <a:extLst>
              <a:ext uri="{FF2B5EF4-FFF2-40B4-BE49-F238E27FC236}">
                <a16:creationId xmlns:a16="http://schemas.microsoft.com/office/drawing/2014/main" id="{09FCC79D-DFD3-4583-B626-8AD7277D4DFC}"/>
              </a:ext>
            </a:extLst>
          </p:cNvPr>
          <p:cNvSpPr/>
          <p:nvPr/>
        </p:nvSpPr>
        <p:spPr>
          <a:xfrm flipH="1">
            <a:off x="1954310"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7" name="Rectangle 36">
            <a:extLst>
              <a:ext uri="{FF2B5EF4-FFF2-40B4-BE49-F238E27FC236}">
                <a16:creationId xmlns:a16="http://schemas.microsoft.com/office/drawing/2014/main" id="{4021CE2C-4E5D-4560-AA69-8D22D2C06072}"/>
              </a:ext>
            </a:extLst>
          </p:cNvPr>
          <p:cNvSpPr/>
          <p:nvPr/>
        </p:nvSpPr>
        <p:spPr>
          <a:xfrm flipH="1">
            <a:off x="3814484" y="542950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2" name="Rectangle 31">
            <a:extLst>
              <a:ext uri="{FF2B5EF4-FFF2-40B4-BE49-F238E27FC236}">
                <a16:creationId xmlns:a16="http://schemas.microsoft.com/office/drawing/2014/main" id="{A44AF9DE-5DE6-494D-9C62-6A81E3EE6B57}"/>
              </a:ext>
            </a:extLst>
          </p:cNvPr>
          <p:cNvSpPr/>
          <p:nvPr/>
        </p:nvSpPr>
        <p:spPr>
          <a:xfrm flipH="1">
            <a:off x="1954310"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34" name="Rectangle 33">
            <a:extLst>
              <a:ext uri="{FF2B5EF4-FFF2-40B4-BE49-F238E27FC236}">
                <a16:creationId xmlns:a16="http://schemas.microsoft.com/office/drawing/2014/main" id="{C8A4243F-96CC-440B-AA29-B5478DF28992}"/>
              </a:ext>
            </a:extLst>
          </p:cNvPr>
          <p:cNvSpPr/>
          <p:nvPr/>
        </p:nvSpPr>
        <p:spPr>
          <a:xfrm flipH="1">
            <a:off x="5674658" y="952788"/>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40" name="Rectangle 39">
            <a:extLst>
              <a:ext uri="{FF2B5EF4-FFF2-40B4-BE49-F238E27FC236}">
                <a16:creationId xmlns:a16="http://schemas.microsoft.com/office/drawing/2014/main" id="{A951CCCB-FD9E-461B-9267-9F56A14A4C3E}"/>
              </a:ext>
            </a:extLst>
          </p:cNvPr>
          <p:cNvSpPr/>
          <p:nvPr/>
        </p:nvSpPr>
        <p:spPr>
          <a:xfrm flipH="1">
            <a:off x="3814484"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41" name="Rectangle 40">
            <a:extLst>
              <a:ext uri="{FF2B5EF4-FFF2-40B4-BE49-F238E27FC236}">
                <a16:creationId xmlns:a16="http://schemas.microsoft.com/office/drawing/2014/main" id="{16D6ED7A-26A7-4EBF-914D-3364EF047FE2}"/>
              </a:ext>
            </a:extLst>
          </p:cNvPr>
          <p:cNvSpPr/>
          <p:nvPr/>
        </p:nvSpPr>
        <p:spPr>
          <a:xfrm flipH="1">
            <a:off x="94136" y="9527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
        <p:nvSpPr>
          <p:cNvPr id="23" name="Rectangle 22">
            <a:extLst>
              <a:ext uri="{FF2B5EF4-FFF2-40B4-BE49-F238E27FC236}">
                <a16:creationId xmlns:a16="http://schemas.microsoft.com/office/drawing/2014/main" id="{E7335F9B-EE58-4471-9FE2-3D3BD66F0306}"/>
              </a:ext>
            </a:extLst>
          </p:cNvPr>
          <p:cNvSpPr/>
          <p:nvPr/>
        </p:nvSpPr>
        <p:spPr>
          <a:xfrm flipH="1">
            <a:off x="1954310" y="619864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4" name="Rectangle 23">
            <a:extLst>
              <a:ext uri="{FF2B5EF4-FFF2-40B4-BE49-F238E27FC236}">
                <a16:creationId xmlns:a16="http://schemas.microsoft.com/office/drawing/2014/main" id="{D7615A31-F3C6-4818-9D08-EBD1F77B756A}"/>
              </a:ext>
            </a:extLst>
          </p:cNvPr>
          <p:cNvSpPr/>
          <p:nvPr/>
        </p:nvSpPr>
        <p:spPr>
          <a:xfrm flipH="1">
            <a:off x="3814484" y="619864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6" name="Rectangle 25">
            <a:extLst>
              <a:ext uri="{FF2B5EF4-FFF2-40B4-BE49-F238E27FC236}">
                <a16:creationId xmlns:a16="http://schemas.microsoft.com/office/drawing/2014/main" id="{882BA555-BB47-4268-ABD9-6062614B6AC3}"/>
              </a:ext>
            </a:extLst>
          </p:cNvPr>
          <p:cNvSpPr/>
          <p:nvPr/>
        </p:nvSpPr>
        <p:spPr>
          <a:xfrm flipH="1">
            <a:off x="5674658" y="6198646"/>
            <a:ext cx="1694327"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عشية</a:t>
            </a:r>
            <a:endParaRPr lang="en-US" sz="3600" b="1" dirty="0">
              <a:solidFill>
                <a:schemeClr val="bg1"/>
              </a:solidFill>
            </a:endParaRPr>
          </a:p>
        </p:txBody>
      </p:sp>
      <p:sp>
        <p:nvSpPr>
          <p:cNvPr id="27" name="Rectangle 26">
            <a:extLst>
              <a:ext uri="{FF2B5EF4-FFF2-40B4-BE49-F238E27FC236}">
                <a16:creationId xmlns:a16="http://schemas.microsoft.com/office/drawing/2014/main" id="{057F6CED-7B83-4C92-918E-6157255F1961}"/>
              </a:ext>
            </a:extLst>
          </p:cNvPr>
          <p:cNvSpPr/>
          <p:nvPr/>
        </p:nvSpPr>
        <p:spPr>
          <a:xfrm flipH="1">
            <a:off x="94136" y="6198646"/>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lnSpc>
                <a:spcPct val="90000"/>
              </a:lnSpc>
              <a:spcBef>
                <a:spcPts val="0"/>
              </a:spcBef>
              <a:spcAft>
                <a:spcPts val="0"/>
              </a:spcAft>
              <a:defRPr/>
            </a:pPr>
            <a:r>
              <a:rPr lang="ar-EG" sz="2800" b="1" dirty="0">
                <a:solidFill>
                  <a:srgbClr val="FFC000"/>
                </a:solidFill>
                <a:cs typeface="Times New Roman" pitchFamily="18" charset="0"/>
              </a:rPr>
              <a:t>صلاة المساء</a:t>
            </a:r>
            <a:endParaRPr lang="en-US" sz="2800" b="1" dirty="0">
              <a:solidFill>
                <a:schemeClr val="bg1"/>
              </a:solidFill>
            </a:endParaRPr>
          </a:p>
        </p:txBody>
      </p:sp>
    </p:spTree>
    <p:extLst>
      <p:ext uri="{BB962C8B-B14F-4D97-AF65-F5344CB8AC3E}">
        <p14:creationId xmlns:p14="http://schemas.microsoft.com/office/powerpoint/2010/main" val="5059538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190320"/>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3435774"/>
      </p:ext>
    </p:extLst>
  </p:cSld>
  <p:clrMapOvr>
    <a:masterClrMapping/>
  </p:clrMapOvr>
  <p:transition advClick="0" advTm="0"/>
</p:sld>
</file>

<file path=ppt/slides/slide5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2 الخميس</a:t>
            </a:r>
            <a:endParaRPr lang="en-US" dirty="0">
              <a:latin typeface="Times New Roman (Headings)"/>
            </a:endParaRPr>
          </a:p>
        </p:txBody>
      </p:sp>
      <p:sp>
        <p:nvSpPr>
          <p:cNvPr id="2051" name="Title 1"/>
          <p:cNvSpPr txBox="1">
            <a:spLocks/>
          </p:cNvSpPr>
          <p:nvPr/>
        </p:nvSpPr>
        <p:spPr bwMode="auto">
          <a:xfrm>
            <a:off x="0" y="360717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التثنية لموسى النبي ( 5: 15 ـ 22 )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واذكر أنك كنت عبدا في أرض مصر، فأخرجك  الرب إلهك من هناك بيد عزيزة وذراع رفيعة.  ولذلك أمرك الرب إلهك بأن تحفظ يوم السبت  لتقدسه. أكرم أباك وأمك كما أوصاك الرب إلهك،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73026496"/>
      </p:ext>
    </p:extLst>
  </p:cSld>
  <p:clrMapOvr>
    <a:masterClrMapping/>
  </p:clrMapOvr>
  <p:transition spd="slow"/>
</p:sld>
</file>

<file path=ppt/slides/slide5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68B15BE-037E-4894-BB6F-2DDBAFF92C5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لكي تطول أيامك، وتصيب خيرا في الأرض التي  يعطيك الرب إلهك. لا تقتل لا تزن. لا تسرق لا  تشهد على قريبك شهادة زور. ولا تشته امرأة  قريبك، ولا تشته بيته، ولا حقله، ولا عبده ولا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619088748"/>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267200"/>
            <a:ext cx="9144000" cy="3247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4100" b="1" dirty="0">
                <a:solidFill>
                  <a:srgbClr val="FFFFFF"/>
                </a:solidFill>
                <a:latin typeface="Times New Roman (Headings)"/>
                <a:cs typeface="+mj-cs"/>
              </a:rPr>
              <a:t>أمته، ولا ثوره ولا حماره، ولا شيئا مما لصاحبك. هذه الكلمات كلم الرب بها جماعتكم كلها في الجبل، من وسط النار والظلمة والصباب والعاصف، بصوت عظيم ولم يزد. وكتبها على لوحين من حجر، ودفعها إلي.</a:t>
            </a:r>
            <a:br>
              <a:rPr lang="ar-EG" sz="4100" b="1" dirty="0">
                <a:solidFill>
                  <a:srgbClr val="FFFFFF"/>
                </a:solidFill>
                <a:latin typeface="Times New Roman (Headings)"/>
                <a:cs typeface="+mj-cs"/>
              </a:rPr>
            </a:br>
            <a:endParaRPr lang="ar-EG" sz="4100" b="1" dirty="0">
              <a:solidFill>
                <a:srgbClr val="FFFFFF"/>
              </a:solidFill>
              <a:latin typeface="Times New Roman (Headings)"/>
              <a:cs typeface="+mj-cs"/>
            </a:endParaRPr>
          </a:p>
        </p:txBody>
      </p:sp>
    </p:spTree>
    <p:extLst>
      <p:ext uri="{BB962C8B-B14F-4D97-AF65-F5344CB8AC3E}">
        <p14:creationId xmlns:p14="http://schemas.microsoft.com/office/powerpoint/2010/main" val="59078466"/>
      </p:ext>
    </p:extLst>
  </p:cSld>
  <p:clrMapOvr>
    <a:masterClrMapping/>
  </p:clrMapOvr>
  <p:transition spd="slow"/>
</p:sld>
</file>

<file path=ppt/slides/slide5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593913"/>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( 6: 1 ـ 12 )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في السنة التي مات فيها الملك عزيا، رأيت  السيد جالسا على عرش عال رفيع، ورأيت البيت  مملوا من مجده. والسرافيم قيام حوله، وستة  أجنحة لكل واحد، باثنين يستر وجهه، وباثنين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95457605"/>
      </p:ext>
    </p:extLst>
  </p:cSld>
  <p:clrMapOvr>
    <a:masterClrMapping/>
  </p:clrMapOvr>
  <p:transition spd="slow"/>
</p:sld>
</file>

<file path=ppt/slides/slide5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8AFA8D-A226-47D7-A4C8-16F34E61CBA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يستر رجليه، وباثنين يطير. ويهتف بعضهم إلى  بعض قائلين: "قدوس، قدوس، قدوس، رب  الصباووت الأرض كلها مملوءة من مجدك".  فارتفعت معاقم الأبواب من صوت الصارخ، وامتلأ</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039212619"/>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36F3986-2803-40D9-97DF-3F6095F4F57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البيت دخانا. فقلت: " ويل لي قد هلكت، لأني رجل </a:t>
            </a:r>
            <a:r>
              <a:rPr lang="ar-EG" sz="4400" b="1" dirty="0">
                <a:solidFill>
                  <a:srgbClr val="FFFFFF"/>
                </a:solidFill>
                <a:latin typeface="Times New Roman (Headings)"/>
                <a:cs typeface="Times New Roman" panose="02020603050405020304" pitchFamily="18" charset="0"/>
              </a:rPr>
              <a:t>دنس الشفتين، وأنا مقيم بين شعب دنسي الشفاه،  وقد رأت عيناي الملك رب الجنود ". فطار إلي أحد  السرافيم وبيده جمرة قد أخذها بملقط من فوق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3321464884"/>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المذبح، ومس بها فمي، وقال لي: " ها إن هذه قد </a:t>
            </a:r>
            <a:r>
              <a:rPr lang="ar-EG" sz="4400" b="1" dirty="0">
                <a:solidFill>
                  <a:srgbClr val="FFFFFF"/>
                </a:solidFill>
                <a:latin typeface="Times New Roman (Headings)"/>
                <a:cs typeface="+mj-cs"/>
              </a:rPr>
              <a:t>مست شفتيك، فانتزع إثمك، وكفرت خطيتك ". وسمعت صوت الرب يقول:  من أرسل؟ ومن ينطلق إلى هذا الشعب؟" فقلت: "هأنذا فأرسلني".</a:t>
            </a:r>
            <a:br>
              <a:rPr lang="ar-EG" sz="4400" b="1" dirty="0">
                <a:solidFill>
                  <a:srgbClr val="FFFFFF"/>
                </a:solidFill>
                <a:latin typeface="Times New Roman (Headings)"/>
                <a:cs typeface="+mj-cs"/>
              </a:rPr>
            </a:br>
            <a:r>
              <a:rPr lang="ar-EG" sz="4400" b="1" dirty="0">
                <a:solidFill>
                  <a:srgbClr val="FFFFFF"/>
                </a:solidFill>
                <a:latin typeface="Times New Roman (Headings)"/>
                <a:cs typeface="+mj-cs"/>
              </a:rPr>
              <a:t> </a:t>
            </a: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809092116"/>
      </p:ext>
    </p:extLst>
  </p:cSld>
  <p:clrMapOvr>
    <a:masterClrMapping/>
  </p:clrMapOvr>
  <p:transition spd="slow"/>
</p:sld>
</file>

<file path=ppt/slides/slide5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0BFEA9-1649-466D-BB78-039D010D6EE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فقال: "انطلق وقل لهذا الشعب: </a:t>
            </a:r>
            <a:r>
              <a:rPr lang="ar-EG" sz="4400" b="1" dirty="0">
                <a:solidFill>
                  <a:srgbClr val="FFFFFF"/>
                </a:solidFill>
                <a:latin typeface="Times New Roman (Headings)"/>
              </a:rPr>
              <a:t>اسمعوا سماعا ولا تفهموا، وانظروا نظرا ولا  تعرفوا غلظ قلب هذا الشعب، وثقل أذنيه، وأغمض </a:t>
            </a:r>
            <a:r>
              <a:rPr lang="ar-EG" sz="4400" b="1" dirty="0">
                <a:solidFill>
                  <a:srgbClr val="FFFFFF"/>
                </a:solidFill>
                <a:latin typeface="Times New Roman (Headings)"/>
                <a:cs typeface="Times New Roman" panose="02020603050405020304" pitchFamily="18" charset="0"/>
              </a:rPr>
              <a:t>عينيه، لئلا يبصر بعينيه، ويسمع بأذنيه، ويفهم  بقلبه، ويرجع</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970795307"/>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فيشفى" فقلت: "إلى متى يا رب؟" فقال: "إلى أن تصير المدن خربة بلا ساكن، والبيوت بلا إنسان، وتخرب الأرض وتقفر، </a:t>
            </a:r>
            <a:r>
              <a:rPr lang="ar-EG" sz="4400" b="1" dirty="0">
                <a:solidFill>
                  <a:srgbClr val="FFFFFF"/>
                </a:solidFill>
                <a:latin typeface="Times New Roman (Headings)"/>
                <a:cs typeface="+mj-cs"/>
              </a:rPr>
              <a:t>ويقصي الرب البشر، وتبقى في الأرض وحشة  عظيمة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836314926"/>
      </p:ext>
    </p:extLst>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9DDF-8BBD-4C42-B6DC-74E737476B8F}"/>
              </a:ext>
            </a:extLst>
          </p:cNvPr>
          <p:cNvSpPr>
            <a:spLocks noGrp="1"/>
          </p:cNvSpPr>
          <p:nvPr>
            <p:ph type="title"/>
          </p:nvPr>
        </p:nvSpPr>
        <p:spPr>
          <a:xfrm>
            <a:off x="-1586753" y="0"/>
            <a:ext cx="1586753" cy="2138082"/>
          </a:xfrm>
        </p:spPr>
        <p:txBody>
          <a:bodyPr/>
          <a:lstStyle/>
          <a:p>
            <a:r>
              <a:rPr lang="ar-EG" dirty="0"/>
              <a:t>باكر أحد الرفاع</a:t>
            </a:r>
            <a:endParaRPr lang="en-GB" dirty="0"/>
          </a:p>
        </p:txBody>
      </p:sp>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3808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باكر ( 99 : 1 ، 2 )</a:t>
            </a:r>
          </a:p>
        </p:txBody>
      </p:sp>
      <p:sp>
        <p:nvSpPr>
          <p:cNvPr id="4" name="Content Placeholder 3">
            <a:extLst>
              <a:ext uri="{FF2B5EF4-FFF2-40B4-BE49-F238E27FC236}">
                <a16:creationId xmlns:a16="http://schemas.microsoft.com/office/drawing/2014/main" id="{E7AC9547-D7B4-40A2-B759-7375B8BF8786}"/>
              </a:ext>
            </a:extLst>
          </p:cNvPr>
          <p:cNvSpPr txBox="1">
            <a:spLocks/>
          </p:cNvSpPr>
          <p:nvPr/>
        </p:nvSpPr>
        <p:spPr bwMode="auto">
          <a:xfrm>
            <a:off x="0" y="4655410"/>
            <a:ext cx="914400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spcBef>
                <a:spcPct val="20000"/>
              </a:spcBef>
            </a:pPr>
            <a:r>
              <a:rPr lang="ar-EG" altLang="en-US" sz="4800" b="1">
                <a:solidFill>
                  <a:srgbClr val="FFFFFF"/>
                </a:solidFill>
                <a:latin typeface="CS New Athanasius" panose="020B0500000000000000" pitchFamily="34" charset="0"/>
                <a:cs typeface="Times New Roman" panose="02020603050405020304" pitchFamily="18" charset="0"/>
              </a:rPr>
              <a:t>أعبدوا الربّ بالفرح، وادخلوا أمامه بالتهليل، لأننا نحن شعبه ، وغنم رعيته.</a:t>
            </a:r>
            <a:endParaRPr lang="ar-EG" altLang="en-US" sz="4800" b="1" dirty="0">
              <a:solidFill>
                <a:srgbClr val="FFFFFF"/>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987386411"/>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( 27 : 10 )</a:t>
            </a:r>
          </a:p>
        </p:txBody>
      </p:sp>
      <p:sp>
        <p:nvSpPr>
          <p:cNvPr id="2053" name="Content Placeholder 3"/>
          <p:cNvSpPr txBox="1">
            <a:spLocks/>
          </p:cNvSpPr>
          <p:nvPr/>
        </p:nvSpPr>
        <p:spPr bwMode="auto">
          <a:xfrm>
            <a:off x="0" y="43815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7200" b="1" dirty="0">
                <a:solidFill>
                  <a:srgbClr val="FFFFFF"/>
                </a:solidFill>
                <a:latin typeface="Times New Roman (Headings)"/>
                <a:cs typeface="Times New Roman" panose="02020603050405020304" pitchFamily="18" charset="0"/>
              </a:rPr>
              <a:t>خلص شعبك، بارك ميراثك، ارعهم، وارفعهم إلى الأبد.</a:t>
            </a:r>
          </a:p>
        </p:txBody>
      </p:sp>
    </p:spTree>
    <p:extLst>
      <p:ext uri="{BB962C8B-B14F-4D97-AF65-F5344CB8AC3E}">
        <p14:creationId xmlns:p14="http://schemas.microsoft.com/office/powerpoint/2010/main" val="2618531414"/>
      </p:ext>
    </p:extLst>
  </p:cSld>
  <p:clrMapOvr>
    <a:masterClrMapping/>
  </p:clrMapOvr>
  <p:transition spd="slow"/>
</p:sld>
</file>

<file path=ppt/slides/slide5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متى ( 11 : 20 ـ 30 )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حينئذ ابتدأ يوبح المدن التي صنعت فيها أكثر قواته  لأنهم لم يتوبوا: " ويل لك يا كورزين! ويل لك يا  بيت صيدا! لأنه لو صنعت في صور وصيدا القوات  التي صنعت فيكما، لتابتا قديما في المسوح</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12368785"/>
      </p:ext>
    </p:extLst>
  </p:cSld>
  <p:clrMapOvr>
    <a:masterClrMapping/>
  </p:clrMapOvr>
  <p:transition spd="slow"/>
</p:sld>
</file>

<file path=ppt/slides/slide5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1FD10FF-E3A3-4C41-9C44-277A6188C08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والرماد. لكنني أقول لكم: إن صور وصيدا تكون  لهما حالة أكثر احتمالا في يوم الدين مما لكما وأنت  يا كفرناحوم، أترتفعين إلى السماء؟! إنك ستهبطين  إلى الجحيم. لأنه لو صنعت في سدوم هذه القوات</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946898004"/>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E210F2-5D0A-4D11-BB2D-A88AA1906E8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التي صنعت فيك لبقيت إلى اليوم. لكنني أقول لكم:  إن أرض سدوم ستكون لها حالة أكثر احتمالا منك  في يوم الدين ". في ذلك الوقت أجاب يسوع وقال:  " أشكرك أيها الآب رب السماء والأرض، لأنك</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85137361"/>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E3E080-6E8D-4849-9C4B-AF459B7F271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أخفيت هذه عن الحكماء والفهماء وأعلنتها للأطفال. نعم أيها الآب، لأن هذه هي المسرة التي صارت أمامك. كل شيء قد دفع إلي من أبي، وليس أحد يعرف الإبن إلا الآب، ولا أحد يعرف الآب إلا</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499119808"/>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602D75A-4174-4D8B-BB4C-80781064FE48}"/>
              </a:ext>
            </a:extLst>
          </p:cNvPr>
          <p:cNvSpPr txBox="1"/>
          <p:nvPr/>
        </p:nvSpPr>
        <p:spPr>
          <a:xfrm>
            <a:off x="0" y="4343400"/>
            <a:ext cx="9144000" cy="3170099"/>
          </a:xfrm>
          <a:prstGeom prst="rect">
            <a:avLst/>
          </a:prstGeom>
          <a:noFill/>
        </p:spPr>
        <p:txBody>
          <a:bodyPr vert="horz" rtlCol="0">
            <a:spAutoFit/>
          </a:bodyPr>
          <a:lstStyle/>
          <a:p>
            <a:pPr algn="justLow" rtl="1"/>
            <a:r>
              <a:rPr lang="ar-EG" sz="4000" b="1" dirty="0">
                <a:solidFill>
                  <a:srgbClr val="FFFFFF"/>
                </a:solidFill>
                <a:latin typeface="Times New Roman (Headings)"/>
                <a:cs typeface="+mj-cs"/>
              </a:rPr>
              <a:t>الإبن ومن أراد الإبن أن يعلن له. تعالوا إلي يا جميع المتعبين والثقيلي الأحمال، وأنا أريحكم احملوا نيري عليكم وتعلموا مني؛ لأني وديع ومتواضع القلب، فتجدوا راحة لنفوسكم. لأن نيري هين وحملي خفيف".</a:t>
            </a:r>
            <a:br>
              <a:rPr lang="ar-EG" sz="4000" b="1" dirty="0">
                <a:solidFill>
                  <a:srgbClr val="FFFFFF"/>
                </a:solidFill>
                <a:latin typeface="Times New Roman (Headings)"/>
                <a:cs typeface="+mj-cs"/>
              </a:rPr>
            </a:br>
            <a:endParaRPr lang="ar-EG" sz="4000" b="1" dirty="0">
              <a:solidFill>
                <a:srgbClr val="FFFFFF"/>
              </a:solidFill>
              <a:latin typeface="Times New Roman (Headings)"/>
              <a:cs typeface="+mj-cs"/>
            </a:endParaRPr>
          </a:p>
        </p:txBody>
      </p:sp>
    </p:spTree>
    <p:extLst>
      <p:ext uri="{BB962C8B-B14F-4D97-AF65-F5344CB8AC3E}">
        <p14:creationId xmlns:p14="http://schemas.microsoft.com/office/powerpoint/2010/main" val="2222173741"/>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5950726"/>
      </p:ext>
    </p:extLst>
  </p:cSld>
  <p:clrMapOvr>
    <a:masterClrMapping/>
  </p:clrMapOvr>
  <p:transition advClick="0" advTm="0"/>
</p:sld>
</file>

<file path=ppt/slides/slide5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2</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( 16 : 17 ـ 27 )</a:t>
            </a:r>
          </a:p>
        </p:txBody>
      </p:sp>
      <p:sp>
        <p:nvSpPr>
          <p:cNvPr id="2052" name="Content Placeholder 3"/>
          <p:cNvSpPr txBox="1">
            <a:spLocks/>
          </p:cNvSpPr>
          <p:nvPr/>
        </p:nvSpPr>
        <p:spPr bwMode="auto">
          <a:xfrm>
            <a:off x="-152400" y="4335262"/>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واسألكم يا أخوتي أن تُلاحظُوا الذين يصنعُون الشِّقاق والشكوك، خلافاً لِلتَّعليم الذي تعلمتُمُوهُ، وأعرضُوا عنهُم. فإنَّ مثل هؤُلاء لا يخدمُون ربَّنا يسُوع المسيح بل بُطُونهُم. وبكلامهم الطَّيِّب وبالبركات يخدعون قُلُوب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01877684"/>
      </p:ext>
    </p:extLst>
  </p:cSld>
  <p:clrMapOvr>
    <a:masterClrMapping/>
  </p:clrMapOvr>
  <p:transition spd="slow"/>
</p:sld>
</file>

<file path=ppt/slides/slide5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112EB77-6E98-413F-9EE8-EE114666271C}"/>
              </a:ext>
            </a:extLst>
          </p:cNvPr>
          <p:cNvSpPr txBox="1"/>
          <p:nvPr/>
        </p:nvSpPr>
        <p:spPr>
          <a:xfrm>
            <a:off x="0" y="4303455"/>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السُّلماء. أنَّ طاعتكُم قد ذاعت عند الجميع، أفرحُ بكُم، وأُريدُ أن تكُونُوا حُكماء في الخير وبُسطاء في الشَّرِّ. وإلهُ السَّلام يسحقُ الشَّيطان تحت أقدامكم سريعاً. نعمةُ ربِّنا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يسُوع المسيح معكُم.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77170442"/>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4482" y="435724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يُسلِّمُ عليكُم تيموثاوسُ شريكي العامِلُ معي، ولُوقيوسَ وياسُونُ وسُوسيباترُسُ انسبائي. أنا ترتيُوسُ كاتبُ هذه الرِّسالة، أُسلَّمُ عليكُم في الرَّبِّ. يُسلِّمُ عليكُم غايُسُ مُضيِّفي ومُضيِّفُ الكنيسة كُلِّها.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394903"/>
      </p:ext>
    </p:extLst>
  </p:cSld>
  <p:clrMapOvr>
    <a:masterClrMapping/>
  </p:clrMapOvr>
  <p:transition spd="slow"/>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84494"/>
            <a:ext cx="9144000" cy="678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000" b="1" u="sng" dirty="0">
                <a:solidFill>
                  <a:srgbClr val="FFC000"/>
                </a:solidFill>
                <a:latin typeface="Times New Roman" panose="02020603050405020304" pitchFamily="18" charset="0"/>
                <a:cs typeface="Times New Roman" panose="02020603050405020304" pitchFamily="18" charset="0"/>
              </a:rPr>
              <a:t>إنجيل باكر من بشارة مُعلمنا لوقا ( 17 : 3 ـ 10 )</a:t>
            </a:r>
          </a:p>
        </p:txBody>
      </p:sp>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362916"/>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احترزوا لأنفسكم إن أخطأ إليك أخوك فو</a:t>
            </a:r>
            <a:r>
              <a:rPr lang="ar-EG" altLang="en-US" sz="4400" b="1" dirty="0">
                <a:cs typeface="Times New Roman" panose="02020603050405020304" pitchFamily="18" charset="0"/>
              </a:rPr>
              <a:t>ب</a:t>
            </a:r>
            <a:r>
              <a:rPr lang="ar-SA" altLang="en-US" sz="4400" b="1" dirty="0">
                <a:cs typeface="Times New Roman" panose="02020603050405020304" pitchFamily="18" charset="0"/>
              </a:rPr>
              <a:t>خه ، وإن تاب فاغفر له. وإن أخطأ إليك سبع مراتٍ في اليوم ورجع إليك سبع مراتٍ قائلاً: أنا تائب ، فاغفر له. فقال الرسل للربّ : " زد إيماننا ! ". فقال الربّ: </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729755351"/>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B448CB6-9E16-4FEB-AC38-A193CEE75A34}"/>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يُسلِّمُ عليكُم أرستُسُ خازنُ المدينة، وكوارتُسُ الأخُ. نعمةُ ربِّنا يسُوع المسيح مع جميعكم آمين. والقادر أن يُثبِّتكُم، بحسب إنجيلي وبشارة يسوع المسيح، حسب إعلان السِّرِّ الذي كان مكتُوماً في الأزمنة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84402240"/>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9AA6F54-3841-4582-B0F7-EC20DBA0A8C9}"/>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الأزليَّة، والآن ظهر من قبل الكُتُبِ النَّبويَّة بحسب أمر اللَّه</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الأزليِّ قد ظهر، لأجل طاعة الإيمان في جميع الأمم، اللَّه الحكيم الواحد وحدهُ المسيح، هذا الذي لهُ المجدُ إلي أبد الآبدين آمين.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8712609"/>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( 3 : 1 ـ 12 )</a:t>
            </a:r>
          </a:p>
        </p:txBody>
      </p:sp>
      <p:sp>
        <p:nvSpPr>
          <p:cNvPr id="5123" name="Content Placeholder 3"/>
          <p:cNvSpPr txBox="1">
            <a:spLocks/>
          </p:cNvSpPr>
          <p:nvPr/>
        </p:nvSpPr>
        <p:spPr bwMode="auto">
          <a:xfrm>
            <a:off x="0" y="44958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تكونوا مُعلِّمينَ كثيرينَ يا إخوتي، عالمينَ أنَّكُم تأخذونَ دينونةً أعظم! فإنَّ جميعُنا نزل كثيراً. إن كان أحدٌ لا يعثُر في الكلام فذاكَ رجلٌ كاملٌ، قادرٌ أن يُلجِمَ الجسدِ كله.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26946419"/>
      </p:ext>
    </p:extLst>
  </p:cSld>
  <p:clrMapOvr>
    <a:masterClrMapping/>
  </p:clrMapOvr>
  <p:transition spd="slow"/>
</p:sld>
</file>

<file path=ppt/slides/slide5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C34F773-0B70-4EFE-8340-E467440B6E97}"/>
              </a:ext>
            </a:extLst>
          </p:cNvPr>
          <p:cNvSpPr txBox="1"/>
          <p:nvPr/>
        </p:nvSpPr>
        <p:spPr>
          <a:xfrm>
            <a:off x="0" y="4404153"/>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إذا وضعنا اللُّجُمَ في أفواه الخيل تُطاوعَنا، فنُديرَ جسمَها كُلَّه. هوذا السُّفُنُ وهيَ عظيمةٌ بهذا المقدار، تسوقُها رياحٌ عاصفةٌ، تُديرُها دَفَّةٌ صَغِيرة إلى حيثُما شاءَ قَصدُ المُدير. كذلك اللِّسانُ أيضاً فإنَّهُ عضوٌ صغير ويتكلَّم بعظائم.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64757318"/>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هوذا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نارٌ قليلةٌ، تُحْرِقُ وقُوداً كثيرة ؟ فاللِّسانُ هو نارٌ! وزينة الإثم. هكذا جُعِلَ اللِّسانُ في أعضائِنا، وهو يُدنِّسُ الجسد كُلَّهُ، ويحرق دَائِرَةَ ميلادنا ( الكون )، ويُضرَمُ مِن جَهنَّمَ.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38435721"/>
      </p:ext>
    </p:extLst>
  </p:cSld>
  <p:clrMapOvr>
    <a:masterClrMapping/>
  </p:clrMapOvr>
  <p:transition spd="slow"/>
</p:sld>
</file>

<file path=ppt/slides/slide5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8419942-43DB-48B6-975B-51DDAAC1CB4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كلَّ طبيعة الوحوش والطُّيور والزَّحَّافاتِ وما في البحار يُذلَّلُ، وقد تَذلَّلَ للطبيعةِ البشريَّةِ. وأمَّا اللِّسان، فلا يستطيعُ أحدٌ مِن النَّاسِ أن يُقمعه. هو شرٌّ لا يُضبط، مملوءٌ سماً مُميتاً.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686492980"/>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9B97CF-BA9F-4B11-A6E2-28E2C56D6284}"/>
              </a:ext>
            </a:extLst>
          </p:cNvPr>
          <p:cNvSpPr txBox="1"/>
          <p:nvPr/>
        </p:nvSpPr>
        <p:spPr>
          <a:xfrm>
            <a:off x="-4482" y="46482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 نُبارِك اللَّه الآبَ، وبهِ نلعَنُ النَّاسَ الذينَ صنعهم اللَّه على مثاله. مِن الفم الواحدِ تخرجُ البركةُ واللعنةُ! فلا ينبغي يا إخوتي أن يكونَ الأمرُ هكذا!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69977922"/>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ألعلَّ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يَنبوعاً يفيض العذبَ والمُرَّ ( الملح ) من ذات العين الواحدة ؟ أم هل يمكن يا إخوتي أن تثمر شجرة تين زيتوناً، أو الكرمةٌ تيناً؟ وكذلكَ المالح لا يمكن أن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يصير عذباً.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92787019"/>
      </p:ext>
    </p:extLst>
  </p:cSld>
  <p:clrMapOvr>
    <a:masterClrMapping/>
  </p:clrMapOvr>
  <p:transition spd="slow"/>
</p:sld>
</file>

<file path=ppt/slides/slide5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( 12 : 12 ـ 23 )</a:t>
            </a:r>
          </a:p>
        </p:txBody>
      </p:sp>
      <p:sp>
        <p:nvSpPr>
          <p:cNvPr id="10243" name="Content Placeholder 3"/>
          <p:cNvSpPr txBox="1">
            <a:spLocks/>
          </p:cNvSpPr>
          <p:nvPr/>
        </p:nvSpPr>
        <p:spPr bwMode="auto">
          <a:xfrm>
            <a:off x="-13447" y="4393806"/>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وإنه رأى أن يأتي إلى بيت مريم أُمِّ يوحنَّا الملقب مرقس، حيث كان كثيرون مجتمعين يصلون. فلمَّا قرع بطرس باب الدار جاءت جاريةٌ اسمها رودا لتُجيبه. فلمَّا عرفت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بطرس لم تفتح الباب من فرحها،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65222459"/>
      </p:ext>
    </p:extLst>
  </p:cSld>
  <p:clrMapOvr>
    <a:masterClrMapping/>
  </p:clrMapOvr>
  <p:transition spd="slow"/>
</p:sld>
</file>

<file path=ppt/slides/slide5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52E984-E8FF-4CDB-A808-F6D1A4B1128B}"/>
              </a:ext>
            </a:extLst>
          </p:cNvPr>
          <p:cNvSpPr txBox="1"/>
          <p:nvPr/>
        </p:nvSpPr>
        <p:spPr>
          <a:xfrm>
            <a:off x="0" y="4287392"/>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بل ركضت إلى داخـل وأخبرت أن بطرس واقــفٌ أمام البـاب. أما هم فقالوا لها: " أنكِ تهذين ". أمَّا هيَ فلبثت تؤكِّد أن هكذا هو. فقالوا لها: " أنه ملاكه هو ". وأمَّا بطرس فلبث يقرع. فلمَّا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فتحوا ورأوه دهشوا.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8883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328077"/>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"لو كان لكم إيمان مثل حبة خردل، لكنتم تقولون لهذه الجميزة: انقلعي وان</a:t>
            </a:r>
            <a:r>
              <a:rPr lang="ar-EG" altLang="en-US" sz="4400" b="1" dirty="0">
                <a:cs typeface="Times New Roman" panose="02020603050405020304" pitchFamily="18" charset="0"/>
              </a:rPr>
              <a:t>غ</a:t>
            </a:r>
            <a:r>
              <a:rPr lang="ar-SA" altLang="en-US" sz="4400" b="1" dirty="0">
                <a:cs typeface="Times New Roman" panose="02020603050405020304" pitchFamily="18" charset="0"/>
              </a:rPr>
              <a:t>رسي في البحر فكانت</a:t>
            </a:r>
            <a:r>
              <a:rPr lang="ar-EG" altLang="en-US" sz="4400" b="1" dirty="0">
                <a:cs typeface="Times New Roman" panose="02020603050405020304" pitchFamily="18" charset="0"/>
              </a:rPr>
              <a:t> </a:t>
            </a:r>
            <a:r>
              <a:rPr lang="ar-SA" altLang="en-US" sz="4400" b="1" dirty="0">
                <a:cs typeface="Times New Roman" panose="02020603050405020304" pitchFamily="18" charset="0"/>
              </a:rPr>
              <a:t>تطيعكم. ومن منكم له عبدٌ يحرث أو يرعى ، إذا دخل من الحقل هل يقول له: تقدم سريعًا واتّك</a:t>
            </a:r>
            <a:r>
              <a:rPr lang="ar-EG" altLang="en-US" sz="4400" b="1" dirty="0">
                <a:cs typeface="Times New Roman" panose="02020603050405020304" pitchFamily="18" charset="0"/>
              </a:rPr>
              <a:t>ئ</a:t>
            </a:r>
            <a:r>
              <a:rPr lang="ar-SA" altLang="en-US" sz="4400" b="1" dirty="0">
                <a:cs typeface="Times New Roman" panose="02020603050405020304" pitchFamily="18" charset="0"/>
              </a:rPr>
              <a:t>. </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42370525"/>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4958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فأشار إليهم بيديه قائلاً: أن يسكتوا، وحدَّثهم كيف أخرجه الربُّ من السِّجن. وقال: " أخبروا يعقوب والإخوة بهذا ". ثم خرج ومضى إلى موضع آخر.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16935131"/>
      </p:ext>
    </p:extLst>
  </p:cSld>
  <p:clrMapOvr>
    <a:masterClrMapping/>
  </p:clrMapOvr>
  <p:transition spd="slow"/>
</p:sld>
</file>

<file path=ppt/slides/slide5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B9E8BE-CD49-4B2F-9EC0-568E839EEFF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صار النَّهار كان اضطرابٌ ليس بقليلٍ بين الجند: تُرى ماذا جرى لبطرس؟ ولما طلبه هيرودس ولم يجده عاقب َّالحراس، وأمر أن يُقتَلُوا. ولما انحدر (هيرودس) من اليهوديَّة إلى قيصريَّة وأقام هناك.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36630435"/>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0D64FC6-78C1-46EF-9C27-EA088F398507}"/>
              </a:ext>
            </a:extLst>
          </p:cNvPr>
          <p:cNvSpPr txBox="1"/>
          <p:nvPr/>
        </p:nvSpPr>
        <p:spPr>
          <a:xfrm>
            <a:off x="-26894" y="42672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وكان حاد الغضب على الصُّوريِّين والصَّيداويِّين فحضروا إليه بنفسٍ واحدةٍ واستعطفوا بَلاستُس</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النَّاظِر على خزانة الملك، وكانوا يطلبون صلحاً لأن كورتهم كانت تعال مِن مملكته.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780183161"/>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321384"/>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ففي يوم (معيَّن) محدد لَبِس هيرودس الحُلَّة الملكيَّة، وجلس على المنبر وكان يخاطبهم. فصاح الشَّعب: هذا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إلهٍ لا إنسان. ففي الحال ضربه ملاك الربِّ لأنه لم يُعطِ المجد للَّه، فأكله الـَدَوَّدَ ومات.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32851028"/>
      </p:ext>
    </p:extLst>
  </p:cSld>
  <p:clrMapOvr>
    <a:masterClrMapping/>
  </p:clrMapOvr>
  <p:transition spd="slow"/>
</p:sld>
</file>

<file path=ppt/slides/slide5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6412"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( 47 : 8 ، 9 )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يمينك مملؤة عدلاً. فليفرح جبل صهيون ولتتهلل بنات اليهودية لأجل أحكامك يارب.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064102174"/>
      </p:ext>
    </p:extLst>
  </p:cSld>
  <p:clrMapOvr>
    <a:masterClrMapping/>
  </p:clrMapOvr>
  <p:transition spd="slow"/>
</p:sld>
</file>

<file path=ppt/slides/slide5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( 19: 16 ـ 30 )</a:t>
            </a:r>
          </a:p>
        </p:txBody>
      </p:sp>
      <p:sp>
        <p:nvSpPr>
          <p:cNvPr id="3076"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وإذا بواحد جاء إليه وقال له: " أيُّها المُعلِّم الصَّالِح، أيَّ صلاحٍ أعمل لأرث الحياة الأبديَّة؟ " أمَّا هو فقال له: " لماذا تسألني عن الصلاح؟ إنَّما الصَّالح واحد وهو</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اللَّه. ولكن إن كُنتَ تريد أن تدخل الحياة فاحفظ الوصايا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559406496"/>
      </p:ext>
    </p:extLst>
  </p:cSld>
  <p:clrMapOvr>
    <a:masterClrMapping/>
  </p:clrMapOvr>
  <p:transition spd="slow"/>
</p:sld>
</file>

<file path=ppt/slides/slide5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C73C4D-0DB1-4FA1-8702-6684144C9975}"/>
              </a:ext>
            </a:extLst>
          </p:cNvPr>
          <p:cNvSpPr txBox="1"/>
          <p:nvPr/>
        </p:nvSpPr>
        <p:spPr>
          <a:xfrm>
            <a:off x="0" y="42672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له: " وما هيَ؟ " فقال له يسوع: " لا تقتل. لا تزنِ. لا تسرقْ.لا تشهد زوراً. أكرِم أباك وأُمَّك، وأحِبَّ قريبك كنفسِكَ". فقال له الشَّابُّ: " هذه كُلُّها حَفِظتُها منذ حداثتي. فماذا يُعوزُني بعدُ؟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502033266"/>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340017"/>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فأجابه يسوع: " إن أرَدْتَ أن تكون كاملاً فاذهب وبع ما لك وأعطه للمساكين، لتقتني لك كنزاً في السَّماءِ وتعال اتبعني". فلمَّا سَمِعَ الشَّابُّ الكلام مضى حزيناً، لأنَّهُ كان ذا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مالٍ كثيرٍ.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681765413"/>
      </p:ext>
    </p:extLst>
  </p:cSld>
  <p:clrMapOvr>
    <a:masterClrMapping/>
  </p:clrMapOvr>
  <p:transition spd="slow"/>
</p:sld>
</file>

<file path=ppt/slides/slide5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C0226DB-8668-49A0-876F-8D331258391F}"/>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يسوع لتلاميذه: " َّ أقول لكم: إنَّهُ يَعسُرُ أن يَدخُلَ غَنيُّ إلى ملكوت السَّمَوات. أقول لَكُم أيضاً: إنه سهل دخول جَملٍ مِنْ ثَقْبِ إبرةٍ مِنْ أنْ يَدخُلَ غنيٌّ إلى ملكوت اللَّهِ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21980836"/>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A3C8061-8286-410F-9D74-02D7FECF632E}"/>
              </a:ext>
            </a:extLst>
          </p:cNvPr>
          <p:cNvSpPr txBox="1"/>
          <p:nvPr/>
        </p:nvSpPr>
        <p:spPr>
          <a:xfrm>
            <a:off x="-8965" y="44958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سَمِعَ التَّلاميذ تعجبوا جداً قائلين: " مَنْ يستطيع إذاً أنْ يَخلُص؟ " فنظر يسوع وقال لهم: " هذا عِندَ الناس غيرُ مُستطاعٍ، وأمَّا عِندَ اللَّه فكل</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شيءٍ مُستطاعٌ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553290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381865"/>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ألا يقول له: أعدد لي ما أكله وتمنطق واخدمني حتّى أكل وأشرب ، وبعد ذلك تأكل وتشرب أنت ؟ فهل لذلك العبد فضلٌ لأنه فعل ما أمر به ؟ كذلك أنتم</a:t>
            </a:r>
            <a:r>
              <a:rPr lang="ar-EG" altLang="en-US" sz="4400" b="1" dirty="0">
                <a:cs typeface="Times New Roman" panose="02020603050405020304" pitchFamily="18" charset="0"/>
              </a:rPr>
              <a:t> </a:t>
            </a:r>
            <a:r>
              <a:rPr lang="ar-SA" altLang="en-US" sz="4400" b="1" dirty="0">
                <a:cs typeface="Times New Roman" panose="02020603050405020304" pitchFamily="18" charset="0"/>
              </a:rPr>
              <a:t>أيضًا متى فعلتم كل ما أمرتم به فقولوا: إننا عبيد</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017370177"/>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حينئذ أجاب بطرس وقال: " هوذا نحنُ قَدْ تركنا كُلَّ شيءٍ وتَبِعناكَ. فماذا عسى أنْ يكون لنا؟ " فقال لهم يسوع: " َّ أقول لكم: إنَّكُمْ أنتم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الذين تَبعتموني، في التَّجدِيدِ، متى جَلسَ ابن الإنسان علي عرش مَجدِهِ،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16292393"/>
      </p:ext>
    </p:extLst>
  </p:cSld>
  <p:clrMapOvr>
    <a:masterClrMapping/>
  </p:clrMapOvr>
  <p:transition spd="slow"/>
</p:sld>
</file>

<file path=ppt/slides/slide5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AAFFABE-0A1B-41FB-AD35-4172349C95EB}"/>
              </a:ext>
            </a:extLst>
          </p:cNvPr>
          <p:cNvSpPr txBox="1"/>
          <p:nvPr/>
        </p:nvSpPr>
        <p:spPr>
          <a:xfrm>
            <a:off x="0" y="4303455"/>
            <a:ext cx="9144000" cy="270843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تجلسون أنتم أيضاً على اثني عَشرَ كُرسيّاً وتدينون أسباط إسرائيل الاثني عشر. وكُلُّ مَنْ ترك أخاً أو أختاً أو أباً أو أُمّاً أو امرأةً أو ابناً أو بنتاً أو حقلاً أو بيتاً، فسيأخذ مئة ضعفٍ ويرث الحياة الأبديَّة. لأنَّ كثيرين أوَّلين يكونون آخِرِينَ، وآخِرِينَ يكونون أوَّلينَ ".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30586326"/>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0119486"/>
      </p:ext>
    </p:extLst>
  </p:cSld>
  <p:clrMapOvr>
    <a:masterClrMapping/>
  </p:clrMapOvr>
  <p:transition advClick="0" advTm="0"/>
</p:sld>
</file>

<file path=ppt/slides/slide5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Title 1"/>
          <p:cNvSpPr>
            <a:spLocks noGrp="1"/>
          </p:cNvSpPr>
          <p:nvPr>
            <p:ph type="title"/>
          </p:nvPr>
        </p:nvSpPr>
        <p:spPr bwMode="auto">
          <a:xfrm>
            <a:off x="-2057400" y="19050"/>
            <a:ext cx="2057400" cy="1504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2 الجمعة</a:t>
            </a:r>
            <a:endParaRPr lang="en-US" dirty="0">
              <a:latin typeface="Times New Roman (Headings)"/>
            </a:endParaRPr>
          </a:p>
        </p:txBody>
      </p:sp>
      <p:sp>
        <p:nvSpPr>
          <p:cNvPr id="15363"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التثنية لموسى النبي ( 8: 1 ـ 9: 1 ـ 4 )</a:t>
            </a:r>
          </a:p>
        </p:txBody>
      </p:sp>
      <p:sp>
        <p:nvSpPr>
          <p:cNvPr id="1536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احفظوا جميع الوصايا التي آمركم بها اليوم  واعملوا بها، لكي تحيوا وتكثروا وتدخلوا وتمتلكوا  الأرض التي أقسم الرب عليها لآبائكم. واذكر كل  الطريق التي سيرك فيها الرب إلهك في البرية هذه</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D0E307-C635-47EA-8149-6939786C48A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الأربعين سنة، ليعينك ويمتحنك ليعرف ما في  قلبك: أتحفظ وصاياه أم لا؟ فأذلك وأجاعك وأطعمك  المن في البرية الذي لم تكن تعرفه ولا عرفه  آباؤك، لكي يعلمك أنه ليس بالخبز وحده يحيا</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786124433"/>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الإنسان، بل بكل ما يخرج من فم الرب يحيا  الإنسان. ثيابك لم تبل عليك، ورجلك لم تتورم هذه  الأربعين سنة. فاعلم في قلبك أنه كما يؤدب المرء  ولده قد أدبك الرب إلهك. فاحفظ وصايا الرب إلهك</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76EAEB1-A693-4812-A849-F11CC76995C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وسر في طريقه واخشه، لأن الرب إلهك مدخلك أرضا صالحة. أرضا ذات أنهار ماء وعيون، وغمار تنبع في البقاع والجبال. أرض حنطة وشعير وكرم وتين ورمان أرض زيتون زيت، وعسل.</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495031698"/>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8EE7E8-D2A7-4B7F-9EC6-7492D67FC92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أرضا لا تأكل فيها خبزك بتقتير، ولا يعوزك فيها شيء أرضا من حجارتها الحديد، ومن جبالها تقطع </a:t>
            </a:r>
            <a:r>
              <a:rPr lang="ar-EG" sz="4400" b="1" dirty="0">
                <a:solidFill>
                  <a:srgbClr val="FFFFFF"/>
                </a:solidFill>
                <a:latin typeface="Times New Roman (Headings)"/>
                <a:cs typeface="Times New Roman" panose="02020603050405020304" pitchFamily="18" charset="0"/>
              </a:rPr>
              <a:t>النحاس. فتأكل وتشبع وتبارك الرب إلهك لأجل  الأرض الصالحة التي أعطاكها. احترز من أن</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3914316218"/>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تنسى الرب إلهك وأن لا تحفظ وصاياه وأحكامه وحقوقه هذه التي أنا أوصيك بها. لئلا تأكل وتشبع وتبني بيوتا حسنة جميلة وتسكنها، ويكثر لك الغنم  والبقر، ويكثر لك الذهب والفضة، وتكتر كل</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cSld>
  <p:clrMapOvr>
    <a:masterClrMapping/>
  </p:clrMapOvr>
  <p:transition spd="slow"/>
</p:sld>
</file>

<file path=ppt/slides/slide5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3AECCF-CD57-410C-B773-73EDE51CE25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مقتنياتك، فتنسى الرب إلهك الذي أخرجك من أرض مصر من بيت عبوديتك، الذي أجازك هذا القفر العظيم المخوف، مكان حيات وعقارب لادغة، وعطش حيث لا يوجد ماء. </a:t>
            </a:r>
            <a:r>
              <a:rPr lang="ar-EG" sz="4400" b="1" dirty="0">
                <a:solidFill>
                  <a:srgbClr val="FFFFFF"/>
                </a:solidFill>
                <a:latin typeface="Times New Roman (Headings)"/>
              </a:rPr>
              <a:t>الذي أخرج لك ينبوع</a:t>
            </a: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35121623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A61ABB3-2314-4541-A474-6901355E54C9}"/>
              </a:ext>
            </a:extLst>
          </p:cNvPr>
          <p:cNvSpPr>
            <a:spLocks noGrp="1"/>
          </p:cNvSpPr>
          <p:nvPr/>
        </p:nvSpPr>
        <p:spPr bwMode="auto">
          <a:xfrm>
            <a:off x="0" y="4422206"/>
            <a:ext cx="9144000" cy="75713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800" b="1" dirty="0">
                <a:cs typeface="Times New Roman" panose="02020603050405020304" pitchFamily="18" charset="0"/>
              </a:rPr>
              <a:t>بطالون ، وما علينا أن نعمله فقد صنعناه "</a:t>
            </a:r>
          </a:p>
        </p:txBody>
      </p:sp>
    </p:spTree>
    <p:extLst>
      <p:ext uri="{BB962C8B-B14F-4D97-AF65-F5344CB8AC3E}">
        <p14:creationId xmlns:p14="http://schemas.microsoft.com/office/powerpoint/2010/main" val="820294752"/>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ماء من صخرة صماء الذي أطعمك المن في البرية  هذا الذي لم يعرفه آباؤك، لكي يؤدبك ويمتحنك، ثم  يحسن إليك في آخرتك. ولا تقل في قلبك: إن  شجاعتي وقدرة يدي صنعتا لي هذه الخيرات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15633AB-25C3-42EF-885F-A122DADD7A2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العظيمة، بل تذكر الرب إلهك، فهو الذي ثبتك ليجعل  لك القوة، لكي يفي بعهده الذي أقسم الرب من أجله  لآبائك كما في نهار هذا اليوم. فإن أنت نسيت  نسيانا الرب إلهك، وذهبت واتبعت آلهة أخرى</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138074644"/>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4D3943-50DC-4708-BDCF-98ECA447CF04}"/>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غريبة لتعبدها وتسجد لها. فإني أشهد عليكم اليوم  السماء والأرض أنكم تهلكون هلاكا، كبقية الأمم التي أبادها الرب من أمامكم، هكذا أنتم تهلكون لأنكم لم تطيعوا صوت الرب إلهكم. إسمع يا إسرائيل،</a:t>
            </a:r>
            <a:br>
              <a:rPr lang="ar-EG" sz="4300" b="1" dirty="0">
                <a:solidFill>
                  <a:srgbClr val="FFFFFF"/>
                </a:solidFill>
                <a:latin typeface="Times New Roman (Headings)"/>
                <a:cs typeface="+mj-cs"/>
              </a:rPr>
            </a:br>
            <a:r>
              <a:rPr lang="ar-EG" sz="4300" b="1" dirty="0">
                <a:solidFill>
                  <a:srgbClr val="FFFFFF"/>
                </a:solidFill>
                <a:latin typeface="Times New Roman (Headings)"/>
                <a:cs typeface="+mj-cs"/>
              </a:rPr>
              <a:t> </a:t>
            </a: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2983880353"/>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أنت اليوم ستعبر الأردن لكي تدخل وترث أمما عظيمة، ومدنا محصنة ومشيدة إلى السماء. قوما عظاما، بني الجبابرة الذين عرفتهم وسمعت  عنهم: ومن الذي يقدر أن يقف أمام بني عناق؟</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D0E4D9-CEA8-410D-949F-A18D78A5F88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فاعلم اليوم أن الرب إلهك هو الذي يتقدم سائرا  قدام وجهك، نارا آكلة. هو يبيدهم، ويستأصلهم سريعا كما قال الرب. لا تقل في قلبك: إنه بسبب  بري أخرجني الرب لأمتلك هذه الأرض الجيدة، بل</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601860642"/>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8" name="Content Placeholder 3"/>
          <p:cNvSpPr txBox="1">
            <a:spLocks/>
          </p:cNvSpPr>
          <p:nvPr/>
        </p:nvSpPr>
        <p:spPr bwMode="auto">
          <a:xfrm>
            <a:off x="0" y="4381500"/>
            <a:ext cx="91440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6000" b="1" dirty="0">
                <a:solidFill>
                  <a:srgbClr val="FFFFFF"/>
                </a:solidFill>
                <a:latin typeface="Times New Roman (Headings)"/>
                <a:cs typeface="Times New Roman" panose="02020603050405020304" pitchFamily="18" charset="0"/>
              </a:rPr>
              <a:t>بسبب إثم هؤلاء الشعوب يبيدهم الرب من أمام وجهك.</a:t>
            </a:r>
          </a:p>
        </p:txBody>
      </p:sp>
    </p:spTree>
    <p:extLst>
      <p:ext uri="{BB962C8B-B14F-4D97-AF65-F5344CB8AC3E}">
        <p14:creationId xmlns:p14="http://schemas.microsoft.com/office/powerpoint/2010/main" val="1603654891"/>
      </p:ext>
    </p:extLst>
  </p:cSld>
  <p:clrMapOvr>
    <a:masterClrMapping/>
  </p:clrMapOvr>
  <p:transition spd="slow"/>
</p:sld>
</file>

<file path=ppt/slides/slide5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2" name="Title 1"/>
          <p:cNvSpPr txBox="1">
            <a:spLocks/>
          </p:cNvSpPr>
          <p:nvPr/>
        </p:nvSpPr>
        <p:spPr bwMode="auto">
          <a:xfrm>
            <a:off x="0" y="3657600"/>
            <a:ext cx="9144000"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صموئيل الأول ( 17: 16 ـ 54، 18: 6 ـ 8 ) </a:t>
            </a:r>
          </a:p>
        </p:txBody>
      </p:sp>
      <p:sp>
        <p:nvSpPr>
          <p:cNvPr id="20483"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وجمع الفلسطينيون جيوشهم للحرب، فاجتمعوا في  سوكوه التي ليهوذا، ونزلوا بين سوكوه وعزيقة  في أطراف دميم. واجتمع شاول ورجال إسرائيل  ونزلوا في وادي البطمة، واصطفوا لمحاربة</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BE1D854-08BA-4322-836D-0A8E14AE2C7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الفلسطينيين. ووقف الفلسطينيون على جبل من  ههنا، ووقف إسرائيل على جبل من هناك، وبينهم  الوادي. فخرج رجل مبارز من جيوش الفلسطينتين  اسمه جليات، من جت، وكان طوله ست أذرع</a:t>
            </a:r>
            <a:br>
              <a:rPr lang="ar-EG" sz="4400" b="1">
                <a:solidFill>
                  <a:srgbClr val="FFFFFF"/>
                </a:solidFill>
                <a:latin typeface="Times New Roman (Headings)"/>
                <a:cs typeface="+mj-cs"/>
              </a:rPr>
            </a:b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27842776"/>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وشبرا، وعلى رأسه خودة من نحاس، وكان لابسا  درعا حرشفية، ووزن الدرع خمسة آلاف مثقال  نحاس، وعلى رجليه ساقان من نحاس، وبين كتفيه  مزراق من نحاس، وقناة رمحه كنول النساج،</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CCC9408-513B-40A8-922B-A09A8EF7BBD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ووزن سنان رمحه ست مئة مثقال حديد، وكان بين يديه رجل يحمل ترسه فوقف ونادى صفوف إسرائيل وقال لهم: " لماذا تخرجون للإصطفاف في الحرب؟ أليس أنا فلسطيني، وأنتم عبيد لشاول؟</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0859792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370973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5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A08AAA-D70F-4EFD-A5EB-40C40E498B2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فاختاروا رجلا ينازلني. فإن استطاع أن يحاربني  وقتلني صرنا لكم عبيدا، وإن ظفرت أنا به وقتلته تصيرون أنتم لنا عبيدا وتخدموننا". وقال  الفلسطيني: " إني أعير صفوف إسرائيل اليوم.</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686547164"/>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هاتوا لي رجلا يبارزني". فسمع شاول وجميع  إسرائيل كلام الفلسطيني هذا فارتاعوا وخافوا جدا. وكان داود ابن ذلك الرجل الأفراتي من بيت لحم  يهوذا الذي اسمه يسى وكان له ثمانية بنين.</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AAF417A-C63D-4F60-9D8E-6859B5CD535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وكان الرجل في عهد شاول قد شاخ وكبر بين الناس وإن ثلاثة من بنيه الكبار انطلقوا وتبعوا شاول إلى الحرب. وأسماء بنيه الثلاث الذين ذهبوا إلى الحرب: ألياب وهو البكر، وأبيناداب ثانيه،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434687199"/>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وشمة </a:t>
            </a:r>
            <a:r>
              <a:rPr lang="ar-EG" sz="4400" b="1" dirty="0">
                <a:solidFill>
                  <a:srgbClr val="FFFFFF"/>
                </a:solidFill>
                <a:latin typeface="Times New Roman (Headings)"/>
                <a:cs typeface="Times New Roman" panose="02020603050405020304" pitchFamily="18" charset="0"/>
              </a:rPr>
              <a:t>ثالثهما. وكان داود الأصغر فانطلق الثلاثة الكبار في أثر شاول. وأما داود فكان يذهب ويرجع من عند شاول ليرعى غنم أبيه في بيت لحم. وكان  الفلسطيني يبرز ويقف صباحا ومساء أربعين يوما.</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BE421C-9187-40E1-8B32-01A21DC3E86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وأن يسى قال لداود ابنه: "خذ لإخوتك كيلة من هذا  الفريك، وهذه الأرغفة العشرة، وهلم إلى إخوتك في  المحلة. وهذه العشر القطعات الجبن قدمها لرئيس  الألف، وافتقد سلامة إخوتك وخذ منهم عربونا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089038078"/>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DE17E7-D9F9-4F4F-9703-499C9CBD5AF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وكان شاول هو وجميع رجال إسرائيل في وادي  المطمة يحاربون الفلسطينيين. فبكر داود سحرا ووكل الغنم إلى من يحفظها، وحمل وانطلق كما  أمره يسى، وأتى إلى المترسة، وكان الجيش قد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746718745"/>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خرجوا للاصطفاف وهتفوا للحرب. واصطف  إسرائيل والفلسطينيون صفا بإزاء صف. فترك داود </a:t>
            </a:r>
            <a:r>
              <a:rPr lang="ar-EG" sz="4400" b="1" dirty="0">
                <a:solidFill>
                  <a:srgbClr val="FFFFFF"/>
                </a:solidFill>
                <a:latin typeface="Times New Roman (Headings)"/>
                <a:cs typeface="+mj-cs"/>
              </a:rPr>
              <a:t>الأوعية التي معه في يد حافظ الأمتعة، وركض إلى  الصت وأتى وسأل عن سلامة إخوته. وبينما هو</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98D1C45-A5EB-43D3-B0BB-6649D2AD9115}"/>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يكلمهم إذا الرجل المبارز المسمى جليات الفلسطيني من جت، قد خرج من صف الفلسطينيين وتكلم بذلك الكلام عينه، فسمعه داود. فلما رأى جميع بنـي إسرائيل الرجل هربوا من وجهه وخافوا </a:t>
            </a:r>
            <a:r>
              <a:rPr lang="ar-EG" sz="4000" b="1" dirty="0">
                <a:solidFill>
                  <a:srgbClr val="FFFFFF"/>
                </a:solidFill>
                <a:latin typeface="Times New Roman (Headings)"/>
                <a:cs typeface="Times New Roman" panose="02020603050405020304" pitchFamily="18" charset="0"/>
              </a:rPr>
              <a:t>جدا. </a:t>
            </a:r>
            <a:br>
              <a:rPr lang="ar-EG" sz="4000" b="1" dirty="0">
                <a:solidFill>
                  <a:srgbClr val="FFFFFF"/>
                </a:solidFill>
                <a:latin typeface="Times New Roman (Headings)"/>
                <a:cs typeface="Times New Roman" panose="02020603050405020304" pitchFamily="18" charset="0"/>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3199347363"/>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وقال رجال إسرائيل: "أرأيتم هذا الرجل المبارز؟ إنما هو بارز ليعير إسرائيل. من قتله يغنيه الملك غنى جزيلا، ويزوجه ابنته، ويصير أهل بيته معفين في إسرائيل". فقال داود للذين كانوا واقفين معه: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23336EB-0B1B-4FDA-A403-CF5D797174A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"ماذا يكون لمن يقتل هذا الفلسطيني، ويصرف العار عن إسرائيل؟ ومن عسى أن يكون هذا الفلسطيني الأقلف حتى يعير صفوف الله الحي؟" فكلمه الشعب بمثل ذلك الكلام وقالوا: "هكذا يكون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176879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143323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قداس أحد الرفاع</a:t>
            </a:r>
            <a:endParaRPr lang="en-US" dirty="0"/>
          </a:p>
        </p:txBody>
      </p:sp>
      <p:sp>
        <p:nvSpPr>
          <p:cNvPr id="2051" name="Title 1"/>
          <p:cNvSpPr txBox="1">
            <a:spLocks/>
          </p:cNvSpPr>
          <p:nvPr/>
        </p:nvSpPr>
        <p:spPr bwMode="auto">
          <a:xfrm>
            <a:off x="-8965" y="3818965"/>
            <a:ext cx="9144000" cy="538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3100" b="1" u="sng" dirty="0">
                <a:solidFill>
                  <a:srgbClr val="FFC000"/>
                </a:solidFill>
                <a:latin typeface="Times New Roman" panose="02020603050405020304" pitchFamily="18" charset="0"/>
                <a:cs typeface="Times New Roman" panose="02020603050405020304" pitchFamily="18" charset="0"/>
              </a:rPr>
              <a:t>من رسالة معلمنا بولس الرسول الثانية إلي كورنثوس (11 : 16 - 28)</a:t>
            </a:r>
          </a:p>
        </p:txBody>
      </p:sp>
      <p:sp>
        <p:nvSpPr>
          <p:cNvPr id="2052" name="Content Placeholder 3"/>
          <p:cNvSpPr txBox="1">
            <a:spLocks/>
          </p:cNvSpPr>
          <p:nvPr/>
        </p:nvSpPr>
        <p:spPr bwMode="auto">
          <a:xfrm>
            <a:off x="-8965" y="4357639"/>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أقول أيضا: لئلا يظن أحد أنني غبي. وإلا فاقبلوني ولو كغبي، لأفتخر أنا أيضا قليلا. الذي أتكلم به لست أقوله بحسب الرب، بل كأنه بجهل، بمقدار هذا الافتخار. بما أنه يوجد كثيرون يفتخرون حسب</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3878765"/>
      </p:ext>
    </p:extLst>
  </p:cSld>
  <p:clrMapOvr>
    <a:masterClrMapping/>
  </p:clrMapOvr>
  <p:transition spd="slow"/>
</p:sld>
</file>

<file path=ppt/slides/slide5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9655A1D-C9D2-429A-AF2D-D8811CE6D94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لمن يقتله ". فسمع أليآب أخوه الأكبر ما تكلم به مع الرجال، فاستشاط أليآب غضبا على داود وقال: "لماذا نزلت إلى ههنا وعند من تركت تلك الغنيمات القلائل في البرية؟ إني عرفت فضولك وخبث قلبك،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025299584"/>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أنك إنما نزلت  لترى الحرب". فقال داود: "ماذا صنعت الآن؟ أما هو كلام؟ ". وانصرف من عنده إلى ناحية أخرى، وقال مثل قوله الأول، فأجابه الشعب بجوابهم الأول. وسمع الكلام الذي تكلم به</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3EDE35-57F4-42F0-93C0-01BBF778444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داود وتحدثوا به أمام شاول، فاستحضره. فقال داود لشاول: "لا يفشل قلب أحد بسببه. فإن عبدك  ينطلق ويحارب هذا الفلسطيني". فقال شاول </a:t>
            </a:r>
            <a:r>
              <a:rPr lang="ar-EG" sz="4400" b="1" dirty="0">
                <a:solidFill>
                  <a:srgbClr val="FFFFFF"/>
                </a:solidFill>
                <a:latin typeface="Times New Roman (Headings)"/>
                <a:cs typeface="Times New Roman" panose="02020603050405020304" pitchFamily="18" charset="0"/>
              </a:rPr>
              <a:t>لداود: "لا طاقة لك بلقاء هذا الفلسطيني وقتاله</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23815278"/>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لأنك أنت غلام وهو رجل حرب منذ صباه ". فقال  داود لشاول: " كان عبدك يرعى غنم أبيه، فكان  يجيء أسد وتارة دب ويخطف شاة من القطيع،</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mj-cs"/>
              </a:rPr>
              <a:t>فكنت أخرج وراءه وأضربه وأخلصها من فيه،</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EFF991-B331-4069-B9C1-BF48307124C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فلما وثب علي أخذت بذقنه وضربته فقتلته. فقد قتل عبدك أسدا ودبا وسيكون هذا الفلسطيني الأقلف مثل واحد منهما، لأنه قد عير صفوف الله الحي ". وقال داود: " إن الرب الذي أنقذني من أيدي الأسد</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494638899"/>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340C470-C512-4879-AB59-9BE32033665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والدب هو يخلصني من يد هذا الفلسطيني". فقال شاول لداود: "انطلق وليكن الرب معك". وألبس  شاول داود ثيابه، وجعل على رأسه خوذة من  نحاس، وألبسه درعا. وتقلد داود سيفه فوق ثيابه</a:t>
            </a:r>
            <a:br>
              <a:rPr lang="ar-EG" sz="4400" b="1" dirty="0">
                <a:solidFill>
                  <a:srgbClr val="FFFFFF"/>
                </a:solidFill>
                <a:latin typeface="Times New Roman (Headings)"/>
                <a:cs typeface="+mj-cs"/>
              </a:rPr>
            </a:br>
            <a:r>
              <a:rPr lang="ar-EG" sz="4400" b="1" dirty="0">
                <a:solidFill>
                  <a:srgbClr val="FFFFFF"/>
                </a:solidFill>
                <a:latin typeface="Times New Roman (Headings)"/>
                <a:cs typeface="+mj-cs"/>
              </a:rPr>
              <a:t>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88901091"/>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وأراد أن يمشي، لأنه لم يكن قد جرب. فقال داود لشاول: " لا أستطيع أن أمشي بهذه، لأني لم  أجربها ". ونزعها داود عنه. ثم أخذ عصاه بيده،  وانتقى له خمسة حجارة ملس من الوادي ووضعها</a:t>
            </a:r>
            <a:br>
              <a:rPr lang="ar-EG" sz="4400" b="1" dirty="0">
                <a:solidFill>
                  <a:srgbClr val="FFFFFF"/>
                </a:solidFill>
                <a:latin typeface="Times New Roman (Headings)"/>
                <a:cs typeface="Times New Roman" panose="02020603050405020304" pitchFamily="18" charset="0"/>
              </a:rPr>
            </a:br>
            <a:r>
              <a:rPr lang="ar-EG" sz="4400" b="1" dirty="0">
                <a:solidFill>
                  <a:srgbClr val="FFFFFF"/>
                </a:solidFill>
                <a:latin typeface="Times New Roman (Headings)"/>
                <a:cs typeface="Times New Roman" panose="02020603050405020304" pitchFamily="18" charset="0"/>
              </a:rPr>
              <a:t> </a:t>
            </a:r>
          </a:p>
        </p:txBody>
      </p:sp>
    </p:spTree>
  </p:cSld>
  <p:clrMapOvr>
    <a:masterClrMapping/>
  </p:clrMapOvr>
  <p:transition spd="slow"/>
</p:sld>
</file>

<file path=ppt/slides/slide5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C10D9F4-CF6A-4FBD-ADFD-0F53A57F6F2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في كنف الرعاة الذي له، أي في الجراب، ومقلاعه بيده وبرز للفلسطيني. فتقدم الفلسطيني واقترب  إلى داود وبين يديه الرجل الحامل مجنبه. </a:t>
            </a:r>
            <a:r>
              <a:rPr lang="ar-EG" sz="4400" b="1" dirty="0">
                <a:solidFill>
                  <a:srgbClr val="FFFFFF"/>
                </a:solidFill>
                <a:latin typeface="Times New Roman (Headings)"/>
                <a:cs typeface="Times New Roman" panose="02020603050405020304" pitchFamily="18" charset="0"/>
              </a:rPr>
              <a:t>وتطلع الفلسطيني ونظر داود فاستخف به لأنه كان غلاما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20261068"/>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Content Placeholder 3"/>
          <p:cNvSpPr txBox="1">
            <a:spLocks/>
          </p:cNvSpPr>
          <p:nvPr/>
        </p:nvSpPr>
        <p:spPr bwMode="auto">
          <a:xfrm>
            <a:off x="0" y="43434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أشقر جميل المنظر. فقال الفلسطيني لداود: "أكلب أنا حتى تأتيني بالعصا؟ ". ولعن الفلسطيني داود بآلهته، ثم قال الفلسطيني لداود: "هلم فأجعل لحمك لطير السماء ووحوش البرية". فقال داود</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026633030"/>
      </p:ext>
    </p:extLst>
  </p:cSld>
  <p:clrMapOvr>
    <a:masterClrMapping/>
  </p:clrMapOvr>
  <p:transition spd="slow"/>
</p:sld>
</file>

<file path=ppt/slides/slide5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832E4A0-4CE7-44C9-A825-B3633BD4ED7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للفلسطيني: " أنت تأتيني بالسيف والرمح والمزراق، وأنا آتيك باسم رب الجنود إله صفوف إسرائيل الذين أنت عيرتهم في هذا اليوم يدفعك الرب إلى يدي، فأقتلك وأقطع رأسك عن منكبيك.</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8134220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الجسد أفتخر أنا أيضا. فإنكم بسرور تحتملون الجهال، إذ أنتم عقلاء! لأنكم تحتملون: من يستعبدكم! ومن يأكلكم! ومن يأخذ منكم! ومن يتكبر! ومن يضرب على وجوهكم! وعلى سبيل</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0819021"/>
      </p:ext>
    </p:extLst>
  </p:cSld>
  <p:clrMapOvr>
    <a:masterClrMapping/>
  </p:clrMapOvr>
  <p:transition spd="slow"/>
</p:sld>
</file>

<file path=ppt/slides/slide5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CC4A753-CD15-42F3-BA53-929879F41BD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وأجعل جثث عسكر الفلسطينيين اليوم </a:t>
            </a:r>
            <a:r>
              <a:rPr lang="ar-EG" sz="4400" b="1" dirty="0">
                <a:solidFill>
                  <a:srgbClr val="FFFFFF"/>
                </a:solidFill>
                <a:latin typeface="Times New Roman (Headings)"/>
                <a:cs typeface="Times New Roman" panose="02020603050405020304" pitchFamily="18" charset="0"/>
              </a:rPr>
              <a:t>لطير السماء ووحوش البرية، حتى تعلم الأرض كلها أن لإسرائيل إلها. وتعلم هذه الجماعة كلها أنه ليس بالسيف والرمح يخلص الرب، لأن الحرب</a:t>
            </a:r>
            <a:r>
              <a:rPr lang="ar-EG" sz="4400" b="1" dirty="0">
                <a:solidFill>
                  <a:srgbClr val="FFFFFF"/>
                </a:solidFill>
                <a:latin typeface="Times New Roman (Headings)"/>
              </a:rPr>
              <a:t> </a:t>
            </a:r>
            <a:r>
              <a:rPr lang="ar-EG" sz="4400" b="1" dirty="0">
                <a:solidFill>
                  <a:srgbClr val="FFFFFF"/>
                </a:solidFill>
                <a:latin typeface="Times New Roman (Headings)"/>
                <a:cs typeface="Times New Roman" panose="02020603050405020304" pitchFamily="18" charset="0"/>
              </a:rPr>
              <a:t>للرب</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225305778"/>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361D4A-726A-49E9-893B-A53DA3FA7D7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وهو يدفعكم إلى أيدينا ". وكان لما نهض الفلسطيني وذهب وتقدم لملاقاة داود أن داود أسرع  وجرى نحو الصف لملاقاة الفلسطيني. ومد داود  يده إلى الكنف وأخذ منه حجرا وقذفه بالمقلاع،</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258197111"/>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4B87807-F33C-4A19-944D-3F620B3CE24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فأصاب الفلسطيني في جبهته، فانغرز الحجر في جبهته، فسقط على وجهه على الأرض. وظفر داود  بالفلسطيني بالمقلاع والحجر، وضرب الفلسطيني وقتله. ولم يكن في يد داود سيف. </a:t>
            </a:r>
            <a:r>
              <a:rPr lang="ar-EG" sz="4400" b="1" dirty="0">
                <a:solidFill>
                  <a:srgbClr val="FFFFFF"/>
                </a:solidFill>
                <a:latin typeface="Times New Roman (Headings)"/>
                <a:cs typeface="Times New Roman" panose="02020603050405020304" pitchFamily="18" charset="0"/>
              </a:rPr>
              <a:t>فركض داود</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490123664"/>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ووقف على الفلسطيني وأخذ سيفه واخترطه من غمده وقتله وقطع به رأسه فلما رأى الفلسطينيون أن جبارهم قد قتل هربوا. ووثب رجال </a:t>
            </a:r>
            <a:r>
              <a:rPr lang="ar-EG" sz="4400" b="1" dirty="0">
                <a:solidFill>
                  <a:srgbClr val="FFFFFF"/>
                </a:solidFill>
                <a:latin typeface="Times New Roman (Headings)"/>
              </a:rPr>
              <a:t>إسرائيل ويهوذا وهتفوا وجروا على أعقاب الفلسطينيين</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89378974"/>
      </p:ext>
    </p:extLst>
  </p:cSld>
  <p:clrMapOvr>
    <a:masterClrMapping/>
  </p:clrMapOvr>
  <p:transition spd="slow"/>
</p:sld>
</file>

<file path=ppt/slides/slide5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0904C07-9720-4AE0-A8F6-30F4422A26F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حتى إنتهوا إلى الوادي، وإلى أبواب عقرون. وسقط قتلى الفلسطينيين في طريق  شعرايم إلى جت وإلى عقرون. ثم رجع بنو إسرائيل </a:t>
            </a:r>
            <a:r>
              <a:rPr lang="ar-EG" sz="4400" b="1" dirty="0">
                <a:solidFill>
                  <a:srgbClr val="FFFFFF"/>
                </a:solidFill>
                <a:latin typeface="Times New Roman (Headings)"/>
              </a:rPr>
              <a:t>عن مطاردة الفلسطينيين وانتهبوا محلتهم وأخذ داود</a:t>
            </a:r>
            <a:br>
              <a:rPr lang="ar-EG" sz="4400" b="1" dirty="0">
                <a:solidFill>
                  <a:srgbClr val="FFFFFF"/>
                </a:solidFill>
                <a:latin typeface="Times New Roman (Heading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166080045"/>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رأس الفلسطيني وجاء به إلى أورشليم، ووضع عدته في خيمته. ولما رأى شاول داود حين خرج للقاء الفلسطيني قال لأبنير رئيس الجيش: إبن من هذا الغلام يا أبنير؟ " فقال أبنير: "حية نفسك أيها</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464828603"/>
      </p:ext>
    </p:extLst>
  </p:cSld>
  <p:clrMapOvr>
    <a:masterClrMapping/>
  </p:clrMapOvr>
  <p:transition spd="slow"/>
</p:sld>
</file>

<file path=ppt/slides/slide5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17DF12-F888-4E76-BBDA-3B216960CCC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الملك أني لا أعرفه " فقال الملك: "سل ابن من هذا الفتى". فلما رجع داود من قتله لفلسطيني أخذه أبنير وأدخله على شاول ورأس الفلسطيني بيده. فقال له شاول: "ابن من أنت يا  فتى؟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505347641"/>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300A56C-7038-4998-97F2-B4E0510CEA1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فقال له داود: "أنا ابن عبدك يسى من بيت لحم ". ولما فرغ داود من كلامه مع شاول تعلقت نفس يوناثان بنفس داود، وأحبه يوناثان </a:t>
            </a:r>
            <a:r>
              <a:rPr lang="ar-EG" sz="4400" b="1" dirty="0">
                <a:solidFill>
                  <a:srgbClr val="FFFFFF"/>
                </a:solidFill>
                <a:latin typeface="Times New Roman (Headings)"/>
                <a:cs typeface="Times New Roman" panose="02020603050405020304" pitchFamily="18" charset="0"/>
              </a:rPr>
              <a:t>كنفسه. وأخذه شاول في ذلك اليوم ولم يدعه يرجع  إلى بيت أبيه.</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617766259"/>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Content Placeholder 3"/>
          <p:cNvSpPr txBox="1">
            <a:spLocks/>
          </p:cNvSpPr>
          <p:nvPr/>
        </p:nvSpPr>
        <p:spPr bwMode="auto">
          <a:xfrm>
            <a:off x="0" y="4381500"/>
            <a:ext cx="9144000" cy="21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4500" b="1" dirty="0">
                <a:solidFill>
                  <a:srgbClr val="FFFFFF"/>
                </a:solidFill>
                <a:latin typeface="Times New Roman (Headings)"/>
                <a:cs typeface="+mj-cs"/>
              </a:rPr>
              <a:t>وقطع يونانان مع داود عهدا لأنه أحبه مثل نفسه. وخلع يوناثان الرداء الذي عليه ووهبه لداود مع سائر ثيابه حتى سيفه وقوسه ومنطقته.</a:t>
            </a:r>
          </a:p>
        </p:txBody>
      </p:sp>
    </p:spTree>
    <p:extLst>
      <p:ext uri="{BB962C8B-B14F-4D97-AF65-F5344CB8AC3E}">
        <p14:creationId xmlns:p14="http://schemas.microsoft.com/office/powerpoint/2010/main" val="4184127268"/>
      </p:ext>
    </p:extLst>
  </p:cSld>
  <p:clrMapOvr>
    <a:masterClrMapping/>
  </p:clrMapOvr>
  <p:transition spd="slow"/>
</p:sld>
</file>

<file path=ppt/slides/slide5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698" name="Title 1"/>
          <p:cNvSpPr txBox="1">
            <a:spLocks/>
          </p:cNvSpPr>
          <p:nvPr/>
        </p:nvSpPr>
        <p:spPr bwMode="auto">
          <a:xfrm>
            <a:off x="13447"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( 7: 1 ـ 14 )</a:t>
            </a:r>
          </a:p>
        </p:txBody>
      </p:sp>
      <p:sp>
        <p:nvSpPr>
          <p:cNvPr id="29699"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وحدث في أيام آحاز بن يوثام بن عزيا ملك يهوذا،  أن رصين ملك أرام صعد مع فاقح بن رمليا ملك  إسرائيل إلى أورشليم لمحاربتها، فلم يقدرا أن  يقهراها. وأخبر بيت داود وقيل له: " إن أرام قد</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الهوان أقول: إننا قد ضعفنا والذي يجترئ فيه أحد، أقول بجهل: إني أنا أجترئ فيه أيضا أهم عبرانيون؟ فأنا أيضا. أهم إسرائيليون؟ فأنا أيضا. أهم نسل إبراهيم؟ فأنا أيضا. أهم خدام المسيح؟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4728871"/>
      </p:ext>
    </p:extLst>
  </p:cSld>
  <p:clrMapOvr>
    <a:masterClrMapping/>
  </p:clrMapOvr>
  <p:transition spd="slow"/>
</p:sld>
</file>

<file path=ppt/slides/slide5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35EDB53-224E-4718-9278-7209D10AA8C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وافق أفرايم وسالمه ". فإضطرب قلبه وقلب شعبه  اضطراب شجر الغاب تلقاء الريح. فقال الرب لإشعياء: " أخرج لاستقبال آحاز، أنت  وشارياشوب ابنك، إلى آخر قناة البركة العليا، في</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54290132"/>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E028B0-4D94-4CD0-8B50-E922D650CA7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طريق حقل القصار، وقل له: احترز واهدأ. لا تخف ولا يضعف قلبك من ذنبي هاتين الشعلتين  المدخنتين، في اضطرام غضب رصين ملك أرام  وابن رمليا. فإن أرام وأفرايم وابن رمليا قد تأمروا</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014783922"/>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عليك بالسوء قائلين: لنصعد على يهوذا ونستأصلها ونمزقها بيننا، ونملك عليها ابن  طبائيل، هكذا قال رب الصباؤوت: لا يقوم الأمر ولا  يكون لأن دمشق تكون أرام، </a:t>
            </a:r>
            <a:r>
              <a:rPr lang="ar-EG" sz="4400" b="1" dirty="0">
                <a:solidFill>
                  <a:srgbClr val="FFFFFF"/>
                </a:solidFill>
                <a:latin typeface="Times New Roman (Headings)"/>
              </a:rPr>
              <a:t>ورصين يكون رأس </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DAB6A8E-E4C6-406F-BE4A-402FBA85C1F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دمشق وبعد خمس وستين سنة يحطم أفرايم فلا يبقى شعبا. وكذا تكون السامرة رأس أفرايم، وابن  رمليا رأس السامرة، وأنتم لم تصدقوا فلنتثبتوا ". </a:t>
            </a:r>
            <a:r>
              <a:rPr lang="ar-EG" sz="4400" b="1" dirty="0">
                <a:solidFill>
                  <a:srgbClr val="FFFFFF"/>
                </a:solidFill>
                <a:latin typeface="Times New Roman (Headings)"/>
                <a:cs typeface="Times New Roman" panose="02020603050405020304" pitchFamily="18" charset="0"/>
              </a:rPr>
              <a:t>ثم عاد الرب فكلم آحاز قائلا: " أطلب لنفسك آية</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003070354"/>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من الرب إلهك، سلها، إما في العمق وإما في العلا  من فوق ". فقال آحاز: "لا أسأل ولا أجرب الرب". قال: اسمع يا بيت داود: أقليل عندكم أن تسئموا </a:t>
            </a:r>
            <a:r>
              <a:rPr lang="ar-EG" sz="4400" b="1" dirty="0">
                <a:solidFill>
                  <a:srgbClr val="FFFFFF"/>
                </a:solidFill>
                <a:latin typeface="Times New Roman (Headings)"/>
              </a:rPr>
              <a:t>الناس حتى تسئموا إلهي أيضا؟ فلذلك</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41D2190-E9F8-40D0-A764-C06E77C16F50}"/>
              </a:ext>
            </a:extLst>
          </p:cNvPr>
          <p:cNvSpPr txBox="1"/>
          <p:nvPr/>
        </p:nvSpPr>
        <p:spPr>
          <a:xfrm>
            <a:off x="0" y="4419600"/>
            <a:ext cx="9144000" cy="1754326"/>
          </a:xfrm>
          <a:prstGeom prst="rect">
            <a:avLst/>
          </a:prstGeom>
          <a:noFill/>
        </p:spPr>
        <p:txBody>
          <a:bodyPr vert="horz" rtlCol="0">
            <a:spAutoFit/>
          </a:bodyPr>
          <a:lstStyle/>
          <a:p>
            <a:pPr algn="justLow" rtl="1"/>
            <a:r>
              <a:rPr lang="ar-EG" sz="5400" b="1" dirty="0">
                <a:solidFill>
                  <a:srgbClr val="FFFFFF"/>
                </a:solidFill>
                <a:latin typeface="Times New Roman (Headings)"/>
                <a:cs typeface="+mj-cs"/>
              </a:rPr>
              <a:t>يؤتيكم السيد نفسه آية: " ها إن العذراء تحبل وتلد إبنا وتدعو إسمه عمانوئيل ".</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1113584838"/>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( 11: 1 ـ 20 )</a:t>
            </a:r>
          </a:p>
        </p:txBody>
      </p:sp>
      <p:sp>
        <p:nvSpPr>
          <p:cNvPr id="3277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صوفر النعماتي وقال: ألعل كثرة الكلام لا  يجاب عليها، أم يكون الحق للرجل المفوه؟ ألعل  صلفك يفحم الأنام، أم تتهكم وما من أحد يسفهك؟  تقول: مذهبي زكي وأنا طاهر في عينيك. ولكن يا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5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83D9B64-1315-4307-AC84-0EEA5281B869}"/>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ليت الله يتكلم ويفتح شفتيه لإجابتك، ويخبرك  بأسرار حكمته وأن لحلوله مطاوي كثيرة، فتعلم أن  الله قد تسامح معك في معصيتك. ألعلك تدرك غور  الله، أم تبلغ إلى نهاية القدير؟ هو أعلى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65784012"/>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585399-2803-431A-964A-E1CCDF9249E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السماوات، فماذا عساك أن تفعل؟ وهو أعمق من </a:t>
            </a:r>
            <a:r>
              <a:rPr lang="ar-EG" sz="4400" b="1" dirty="0">
                <a:solidFill>
                  <a:srgbClr val="FFFFFF"/>
                </a:solidFill>
                <a:latin typeface="Times New Roman (Headings)"/>
                <a:cs typeface="Times New Roman" panose="02020603050405020304" pitchFamily="18" charset="0"/>
              </a:rPr>
              <a:t>الهاوية، فماذا تدري؟ مداه أطول من الأرض  وأعرض من البحر. إن بطش بأحد وأغلق عليه  وجميع قضاته، فمن يرده؟ فإنه هو يعلم أصحاب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258919378"/>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السوء، ويبصر الإثم، أفلا ينظر في أمره؟ بذلك </a:t>
            </a:r>
            <a:r>
              <a:rPr lang="ar-EG" sz="4400" b="1" dirty="0">
                <a:solidFill>
                  <a:srgbClr val="FFFFFF"/>
                </a:solidFill>
                <a:latin typeface="Times New Roman (Headings)"/>
                <a:cs typeface="+mj-cs"/>
              </a:rPr>
              <a:t>يتعقل الجاهل، وجحش الفراء يصير إنسانا. وأنت إن وجهت قلبك إلى الله، وبسطت إليه يديك. وجانبت الإثم الذي في يدك، ولم يحل الظلم في</a:t>
            </a:r>
            <a:br>
              <a:rPr lang="ar-EG" sz="4400" b="1" dirty="0">
                <a:solidFill>
                  <a:srgbClr val="FFFFFF"/>
                </a:solidFill>
                <a:latin typeface="Times New Roman (Headings)"/>
                <a:cs typeface="+mj-cs"/>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F3BAEB48-999A-416F-AB9D-1CC1B0FFAD81}"/>
              </a:ext>
            </a:extLst>
          </p:cNvPr>
          <p:cNvGraphicFramePr>
            <a:graphicFrameLocks noGrp="1"/>
          </p:cNvGraphicFramePr>
          <p:nvPr>
            <p:extLst>
              <p:ext uri="{D42A27DB-BD31-4B8C-83A1-F6EECF244321}">
                <p14:modId xmlns:p14="http://schemas.microsoft.com/office/powerpoint/2010/main" val="551880082"/>
              </p:ext>
            </p:extLst>
          </p:nvPr>
        </p:nvGraphicFramePr>
        <p:xfrm>
          <a:off x="-3" y="129411"/>
          <a:ext cx="9144003" cy="4485726"/>
        </p:xfrm>
        <a:graphic>
          <a:graphicData uri="http://schemas.openxmlformats.org/drawingml/2006/table">
            <a:tbl>
              <a:tblPr firstRow="1" bandRow="1">
                <a:tableStyleId>{2D5ABB26-0587-4C30-8999-92F81FD0307C}</a:tableStyleId>
              </a:tblPr>
              <a:tblGrid>
                <a:gridCol w="1865780">
                  <a:extLst>
                    <a:ext uri="{9D8B030D-6E8A-4147-A177-3AD203B41FA5}">
                      <a16:colId xmlns:a16="http://schemas.microsoft.com/office/drawing/2014/main" val="2732978621"/>
                    </a:ext>
                  </a:extLst>
                </a:gridCol>
                <a:gridCol w="1865780">
                  <a:extLst>
                    <a:ext uri="{9D8B030D-6E8A-4147-A177-3AD203B41FA5}">
                      <a16:colId xmlns:a16="http://schemas.microsoft.com/office/drawing/2014/main" val="1977826899"/>
                    </a:ext>
                  </a:extLst>
                </a:gridCol>
                <a:gridCol w="1865780">
                  <a:extLst>
                    <a:ext uri="{9D8B030D-6E8A-4147-A177-3AD203B41FA5}">
                      <a16:colId xmlns:a16="http://schemas.microsoft.com/office/drawing/2014/main" val="3668685289"/>
                    </a:ext>
                  </a:extLst>
                </a:gridCol>
                <a:gridCol w="1865780">
                  <a:extLst>
                    <a:ext uri="{9D8B030D-6E8A-4147-A177-3AD203B41FA5}">
                      <a16:colId xmlns:a16="http://schemas.microsoft.com/office/drawing/2014/main" val="421942092"/>
                    </a:ext>
                  </a:extLst>
                </a:gridCol>
                <a:gridCol w="1680883">
                  <a:extLst>
                    <a:ext uri="{9D8B030D-6E8A-4147-A177-3AD203B41FA5}">
                      <a16:colId xmlns:a16="http://schemas.microsoft.com/office/drawing/2014/main" val="2246295758"/>
                    </a:ext>
                  </a:extLst>
                </a:gridCol>
              </a:tblGrid>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الاثنين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2082395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الثلاثاء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062485651"/>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30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الاربعاء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0113244"/>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ar-EG" sz="2900" b="1" i="0" u="none" strike="noStrike" kern="1200" cap="none" spc="0" normalizeH="0" baseline="0" noProof="0" dirty="0">
                          <a:ln>
                            <a:noFill/>
                          </a:ln>
                          <a:solidFill>
                            <a:srgbClr val="FFFFFF"/>
                          </a:solidFill>
                          <a:effectLst/>
                          <a:uLnTx/>
                          <a:uFillTx/>
                          <a:latin typeface="+mn-lt"/>
                          <a:ea typeface="+mn-ea"/>
                          <a:cs typeface="Times New Roman" panose="02020603050405020304" pitchFamily="18" charset="0"/>
                        </a:rPr>
                        <a:t>الخميس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26186965"/>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الجمعة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28028879"/>
                  </a:ext>
                </a:extLst>
              </a:tr>
              <a:tr h="747621">
                <a:tc>
                  <a:txBody>
                    <a:bodyPr/>
                    <a:lstStyle/>
                    <a:p>
                      <a:pPr algn="r" rtl="1"/>
                      <a:endParaRPr lang="en-GB" dirty="0"/>
                    </a:p>
                  </a:txBody>
                  <a:tcP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r" rtl="1"/>
                      <a:endParaRPr lang="en-GB"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rtl="1"/>
                      <a:r>
                        <a:rPr lang="ar-EG" sz="3200" b="1" dirty="0">
                          <a:solidFill>
                            <a:schemeClr val="bg1"/>
                          </a:solidFill>
                          <a:cs typeface="+mj-cs"/>
                        </a:rPr>
                        <a:t>السبت الـ7</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250040497"/>
                  </a:ext>
                </a:extLst>
              </a:tr>
            </a:tbl>
          </a:graphicData>
        </a:graphic>
      </p:graphicFrame>
      <p:sp>
        <p:nvSpPr>
          <p:cNvPr id="4" name="Rectangle 3">
            <a:extLst>
              <a:ext uri="{FF2B5EF4-FFF2-40B4-BE49-F238E27FC236}">
                <a16:creationId xmlns:a16="http://schemas.microsoft.com/office/drawing/2014/main" id="{D0E34D06-402C-453F-91E8-00ED56145A03}"/>
              </a:ext>
            </a:extLst>
          </p:cNvPr>
          <p:cNvSpPr/>
          <p:nvPr/>
        </p:nvSpPr>
        <p:spPr>
          <a:xfrm flipH="1">
            <a:off x="1954310" y="9527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7" name="Rectangle 6">
            <a:extLst>
              <a:ext uri="{FF2B5EF4-FFF2-40B4-BE49-F238E27FC236}">
                <a16:creationId xmlns:a16="http://schemas.microsoft.com/office/drawing/2014/main" id="{AC795E28-E2A2-4A85-A2B7-6E8192FC4C97}"/>
              </a:ext>
            </a:extLst>
          </p:cNvPr>
          <p:cNvSpPr/>
          <p:nvPr/>
        </p:nvSpPr>
        <p:spPr>
          <a:xfrm flipH="1">
            <a:off x="3814484" y="9527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1" name="Rectangle 10">
            <a:extLst>
              <a:ext uri="{FF2B5EF4-FFF2-40B4-BE49-F238E27FC236}">
                <a16:creationId xmlns:a16="http://schemas.microsoft.com/office/drawing/2014/main" id="{BCE36406-00D3-4AF7-9B75-D4E70149DE8D}"/>
              </a:ext>
            </a:extLst>
          </p:cNvPr>
          <p:cNvSpPr/>
          <p:nvPr/>
        </p:nvSpPr>
        <p:spPr>
          <a:xfrm flipH="1">
            <a:off x="1954310"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3" name="Rectangle 12">
            <a:extLst>
              <a:ext uri="{FF2B5EF4-FFF2-40B4-BE49-F238E27FC236}">
                <a16:creationId xmlns:a16="http://schemas.microsoft.com/office/drawing/2014/main" id="{B306E73A-D41F-47AD-B6CD-FA810B84CAA0}"/>
              </a:ext>
            </a:extLst>
          </p:cNvPr>
          <p:cNvSpPr/>
          <p:nvPr/>
        </p:nvSpPr>
        <p:spPr>
          <a:xfrm flipH="1">
            <a:off x="3814484" y="1692860"/>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15" name="Rectangle 14">
            <a:extLst>
              <a:ext uri="{FF2B5EF4-FFF2-40B4-BE49-F238E27FC236}">
                <a16:creationId xmlns:a16="http://schemas.microsoft.com/office/drawing/2014/main" id="{E09E67F4-C4BA-4783-AF6A-9BF2376EE24D}"/>
              </a:ext>
            </a:extLst>
          </p:cNvPr>
          <p:cNvSpPr/>
          <p:nvPr/>
        </p:nvSpPr>
        <p:spPr>
          <a:xfrm flipH="1">
            <a:off x="1954310"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17" name="Rectangle 16">
            <a:extLst>
              <a:ext uri="{FF2B5EF4-FFF2-40B4-BE49-F238E27FC236}">
                <a16:creationId xmlns:a16="http://schemas.microsoft.com/office/drawing/2014/main" id="{98386BF3-8C86-4F11-B436-2B2CA4F942F5}"/>
              </a:ext>
            </a:extLst>
          </p:cNvPr>
          <p:cNvSpPr/>
          <p:nvPr/>
        </p:nvSpPr>
        <p:spPr>
          <a:xfrm flipH="1">
            <a:off x="3814484" y="2441452"/>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0" name="Rectangle 19">
            <a:extLst>
              <a:ext uri="{FF2B5EF4-FFF2-40B4-BE49-F238E27FC236}">
                <a16:creationId xmlns:a16="http://schemas.microsoft.com/office/drawing/2014/main" id="{9E8A6C26-5B18-4B35-BBB5-307E7F2AF366}"/>
              </a:ext>
            </a:extLst>
          </p:cNvPr>
          <p:cNvSpPr/>
          <p:nvPr/>
        </p:nvSpPr>
        <p:spPr>
          <a:xfrm flipH="1">
            <a:off x="1954310"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2" name="Rectangle 21">
            <a:extLst>
              <a:ext uri="{FF2B5EF4-FFF2-40B4-BE49-F238E27FC236}">
                <a16:creationId xmlns:a16="http://schemas.microsoft.com/office/drawing/2014/main" id="{044444D2-85DC-465D-BA9C-C70F28311F22}"/>
              </a:ext>
            </a:extLst>
          </p:cNvPr>
          <p:cNvSpPr/>
          <p:nvPr/>
        </p:nvSpPr>
        <p:spPr>
          <a:xfrm flipH="1">
            <a:off x="3814484" y="3179688"/>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25" name="Rectangle 24">
            <a:extLst>
              <a:ext uri="{FF2B5EF4-FFF2-40B4-BE49-F238E27FC236}">
                <a16:creationId xmlns:a16="http://schemas.microsoft.com/office/drawing/2014/main" id="{07AFC00B-0B1F-473E-9F14-D0420422A358}"/>
              </a:ext>
            </a:extLst>
          </p:cNvPr>
          <p:cNvSpPr/>
          <p:nvPr/>
        </p:nvSpPr>
        <p:spPr>
          <a:xfrm flipH="1">
            <a:off x="1954310"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29" name="Rectangle 28">
            <a:extLst>
              <a:ext uri="{FF2B5EF4-FFF2-40B4-BE49-F238E27FC236}">
                <a16:creationId xmlns:a16="http://schemas.microsoft.com/office/drawing/2014/main" id="{EC3988CE-3E10-400E-B32A-09FFED7F5E8A}"/>
              </a:ext>
            </a:extLst>
          </p:cNvPr>
          <p:cNvSpPr/>
          <p:nvPr/>
        </p:nvSpPr>
        <p:spPr>
          <a:xfrm flipH="1">
            <a:off x="3814484" y="19488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
        <p:nvSpPr>
          <p:cNvPr id="32" name="Rectangle 31">
            <a:extLst>
              <a:ext uri="{FF2B5EF4-FFF2-40B4-BE49-F238E27FC236}">
                <a16:creationId xmlns:a16="http://schemas.microsoft.com/office/drawing/2014/main" id="{A44AF9DE-5DE6-494D-9C62-6A81E3EE6B57}"/>
              </a:ext>
            </a:extLst>
          </p:cNvPr>
          <p:cNvSpPr/>
          <p:nvPr/>
        </p:nvSpPr>
        <p:spPr>
          <a:xfrm flipH="1">
            <a:off x="1954310"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القداس</a:t>
            </a:r>
            <a:endParaRPr lang="en-US" sz="3600" b="1" dirty="0">
              <a:solidFill>
                <a:schemeClr val="bg1"/>
              </a:solidFill>
            </a:endParaRPr>
          </a:p>
        </p:txBody>
      </p:sp>
      <p:sp>
        <p:nvSpPr>
          <p:cNvPr id="40" name="Rectangle 39">
            <a:extLst>
              <a:ext uri="{FF2B5EF4-FFF2-40B4-BE49-F238E27FC236}">
                <a16:creationId xmlns:a16="http://schemas.microsoft.com/office/drawing/2014/main" id="{A951CCCB-FD9E-461B-9267-9F56A14A4C3E}"/>
              </a:ext>
            </a:extLst>
          </p:cNvPr>
          <p:cNvSpPr/>
          <p:nvPr/>
        </p:nvSpPr>
        <p:spPr>
          <a:xfrm flipH="1">
            <a:off x="3814484" y="3931523"/>
            <a:ext cx="1694326" cy="599169"/>
          </a:xfrm>
          <a:prstGeom prst="rect">
            <a:avLst/>
          </a:prstGeom>
          <a:gradFill flip="none" rotWithShape="1">
            <a:gsLst>
              <a:gs pos="0">
                <a:srgbClr val="1D1D94">
                  <a:shade val="30000"/>
                  <a:satMod val="115000"/>
                </a:srgbClr>
              </a:gs>
              <a:gs pos="50000">
                <a:srgbClr val="1D1D94">
                  <a:shade val="67500"/>
                  <a:satMod val="115000"/>
                </a:srgbClr>
              </a:gs>
              <a:gs pos="100000">
                <a:srgbClr val="1D1D94">
                  <a:shade val="100000"/>
                  <a:satMod val="115000"/>
                </a:srgbClr>
              </a:gs>
            </a:gsLst>
            <a:lin ang="16200000" scaled="1"/>
            <a:tileRect/>
          </a:gradFill>
          <a:ln w="38100">
            <a:solidFill>
              <a:srgbClr val="FFC000"/>
            </a:solidFill>
          </a:ln>
        </p:spPr>
        <p:style>
          <a:lnRef idx="0">
            <a:schemeClr val="accent2"/>
          </a:lnRef>
          <a:fillRef idx="3">
            <a:schemeClr val="accent2"/>
          </a:fillRef>
          <a:effectRef idx="3">
            <a:schemeClr val="accent2"/>
          </a:effectRef>
          <a:fontRef idx="minor">
            <a:schemeClr val="lt1"/>
          </a:fontRef>
        </p:style>
        <p:txBody>
          <a:bodyPr anchor="ctr"/>
          <a:lstStyle>
            <a:defPPr>
              <a:defRPr lang="ar-SA"/>
            </a:defPPr>
            <a:lvl1pPr algn="l" rtl="0" eaLnBrk="0" fontAlgn="base" hangingPunct="0">
              <a:spcBef>
                <a:spcPct val="0"/>
              </a:spcBef>
              <a:spcAft>
                <a:spcPct val="0"/>
              </a:spcAft>
              <a:defRPr sz="4400" kern="1200">
                <a:solidFill>
                  <a:schemeClr val="lt1"/>
                </a:solidFill>
                <a:latin typeface="+mn-lt"/>
                <a:ea typeface="+mn-ea"/>
                <a:cs typeface="+mn-cs"/>
              </a:defRPr>
            </a:lvl1pPr>
            <a:lvl2pPr marL="457200" algn="l" rtl="0" eaLnBrk="0" fontAlgn="base" hangingPunct="0">
              <a:spcBef>
                <a:spcPct val="0"/>
              </a:spcBef>
              <a:spcAft>
                <a:spcPct val="0"/>
              </a:spcAft>
              <a:defRPr sz="4400" kern="1200">
                <a:solidFill>
                  <a:schemeClr val="lt1"/>
                </a:solidFill>
                <a:latin typeface="+mn-lt"/>
                <a:ea typeface="+mn-ea"/>
                <a:cs typeface="+mn-cs"/>
              </a:defRPr>
            </a:lvl2pPr>
            <a:lvl3pPr marL="914400" algn="l" rtl="0" eaLnBrk="0" fontAlgn="base" hangingPunct="0">
              <a:spcBef>
                <a:spcPct val="0"/>
              </a:spcBef>
              <a:spcAft>
                <a:spcPct val="0"/>
              </a:spcAft>
              <a:defRPr sz="4400" kern="1200">
                <a:solidFill>
                  <a:schemeClr val="lt1"/>
                </a:solidFill>
                <a:latin typeface="+mn-lt"/>
                <a:ea typeface="+mn-ea"/>
                <a:cs typeface="+mn-cs"/>
              </a:defRPr>
            </a:lvl3pPr>
            <a:lvl4pPr marL="1371600" algn="l" rtl="0" eaLnBrk="0" fontAlgn="base" hangingPunct="0">
              <a:spcBef>
                <a:spcPct val="0"/>
              </a:spcBef>
              <a:spcAft>
                <a:spcPct val="0"/>
              </a:spcAft>
              <a:defRPr sz="4400" kern="1200">
                <a:solidFill>
                  <a:schemeClr val="lt1"/>
                </a:solidFill>
                <a:latin typeface="+mn-lt"/>
                <a:ea typeface="+mn-ea"/>
                <a:cs typeface="+mn-cs"/>
              </a:defRPr>
            </a:lvl4pPr>
            <a:lvl5pPr marL="1828800" algn="l" rtl="0" eaLnBrk="0" fontAlgn="base" hangingPunct="0">
              <a:spcBef>
                <a:spcPct val="0"/>
              </a:spcBef>
              <a:spcAft>
                <a:spcPct val="0"/>
              </a:spcAft>
              <a:defRPr sz="4400" kern="1200">
                <a:solidFill>
                  <a:schemeClr val="lt1"/>
                </a:solidFill>
                <a:latin typeface="+mn-lt"/>
                <a:ea typeface="+mn-ea"/>
                <a:cs typeface="+mn-cs"/>
              </a:defRPr>
            </a:lvl5pPr>
            <a:lvl6pPr marL="2286000" algn="l" defTabSz="914400" rtl="0" eaLnBrk="1" latinLnBrk="0" hangingPunct="1">
              <a:defRPr sz="4400" kern="1200">
                <a:solidFill>
                  <a:schemeClr val="lt1"/>
                </a:solidFill>
                <a:latin typeface="+mn-lt"/>
                <a:ea typeface="+mn-ea"/>
                <a:cs typeface="+mn-cs"/>
              </a:defRPr>
            </a:lvl6pPr>
            <a:lvl7pPr marL="2743200" algn="l" defTabSz="914400" rtl="0" eaLnBrk="1" latinLnBrk="0" hangingPunct="1">
              <a:defRPr sz="4400" kern="1200">
                <a:solidFill>
                  <a:schemeClr val="lt1"/>
                </a:solidFill>
                <a:latin typeface="+mn-lt"/>
                <a:ea typeface="+mn-ea"/>
                <a:cs typeface="+mn-cs"/>
              </a:defRPr>
            </a:lvl7pPr>
            <a:lvl8pPr marL="3200400" algn="l" defTabSz="914400" rtl="0" eaLnBrk="1" latinLnBrk="0" hangingPunct="1">
              <a:defRPr sz="4400" kern="1200">
                <a:solidFill>
                  <a:schemeClr val="lt1"/>
                </a:solidFill>
                <a:latin typeface="+mn-lt"/>
                <a:ea typeface="+mn-ea"/>
                <a:cs typeface="+mn-cs"/>
              </a:defRPr>
            </a:lvl8pPr>
            <a:lvl9pPr marL="3657600" algn="l" defTabSz="914400" rtl="0" eaLnBrk="1" latinLnBrk="0" hangingPunct="1">
              <a:defRPr sz="4400" kern="1200">
                <a:solidFill>
                  <a:schemeClr val="lt1"/>
                </a:solidFill>
                <a:latin typeface="+mn-lt"/>
                <a:ea typeface="+mn-ea"/>
                <a:cs typeface="+mn-cs"/>
              </a:defRPr>
            </a:lvl9pPr>
          </a:lstStyle>
          <a:p>
            <a:pPr algn="ctr" rtl="1" eaLnBrk="1" fontAlgn="auto" hangingPunct="1">
              <a:spcBef>
                <a:spcPts val="0"/>
              </a:spcBef>
              <a:spcAft>
                <a:spcPts val="0"/>
              </a:spcAft>
              <a:defRPr/>
            </a:pPr>
            <a:r>
              <a:rPr lang="ar-EG" sz="3600" b="1" dirty="0">
                <a:solidFill>
                  <a:srgbClr val="FFC000"/>
                </a:solidFill>
                <a:cs typeface="Times New Roman" pitchFamily="18" charset="0"/>
              </a:rPr>
              <a:t>باكر</a:t>
            </a:r>
            <a:endParaRPr lang="en-US" sz="3600" b="1" dirty="0">
              <a:solidFill>
                <a:schemeClr val="bg1"/>
              </a:solidFill>
            </a:endParaRPr>
          </a:p>
        </p:txBody>
      </p:sp>
    </p:spTree>
    <p:extLst>
      <p:ext uri="{BB962C8B-B14F-4D97-AF65-F5344CB8AC3E}">
        <p14:creationId xmlns:p14="http://schemas.microsoft.com/office/powerpoint/2010/main" val="15270839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قلت كمختل العقل، فأنا أفضل: في الأتعاب أكثر، في الضربات أوفر، في السجون أكثر، بإفراط في الميتات مرارا كثيرة جلدني اليهود خمس مرات أربعين جلدة إلا واحدة. وضربت بالقضبان ثلاث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8511367"/>
      </p:ext>
    </p:extLst>
  </p:cSld>
  <p:clrMapOvr>
    <a:masterClrMapping/>
  </p:clrMapOvr>
  <p:transition spd="slow"/>
</p:sld>
</file>

<file path=ppt/slides/slide6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8C45AC-23CF-48CC-B3A7-6DA9570A3BE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خبائك، فحينئذ ترفع وجها لا عيب فيه، وتكون راسخا ولا تفزع وتنسى مشقتك. أو تذكرها مثل  مياه قد عبرت وتكون مدتك أشرق من الظهيرة. وظلمتك مثل الصباح وتطمئن لمعاودة الرجاء.</a:t>
            </a:r>
            <a:br>
              <a:rPr lang="ar-EG" sz="4400" b="1" dirty="0">
                <a:solidFill>
                  <a:srgbClr val="FFFFFF"/>
                </a:solidFill>
                <a:latin typeface="Times New Roman (Headings)"/>
                <a:cs typeface="+mj-cs"/>
              </a:rPr>
            </a:br>
            <a:r>
              <a:rPr lang="ar-EG" sz="4400" b="1" dirty="0">
                <a:solidFill>
                  <a:srgbClr val="FFFFFF"/>
                </a:solidFill>
                <a:latin typeface="Times New Roman (Headings)"/>
                <a:cs typeface="+mj-cs"/>
              </a:rPr>
              <a:t>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093901229"/>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وبعد الخزي تضطجع على الدعة وتقر ولا يروعك أحد، بل كثيرون يستعطفون وجهك. أما عيون  المنافقين فتكل، وكل ملجإ لهم يبيد، ويذهب رجاؤهم كروح فائضة.</a:t>
            </a:r>
            <a:endParaRPr lang="en-GB" sz="4400" b="1" dirty="0">
              <a:solidFill>
                <a:srgbClr val="FFFFFF"/>
              </a:solidFill>
              <a:latin typeface="Times New Roman (Headings)"/>
              <a:cs typeface="+mj-cs"/>
            </a:endParaRPr>
          </a:p>
        </p:txBody>
      </p:sp>
    </p:spTree>
  </p:cSld>
  <p:clrMapOvr>
    <a:masterClrMapping/>
  </p:clrMapOvr>
  <p:transition spd="slow"/>
</p:sld>
</file>

<file path=ppt/slides/slide6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3"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( 114 : 6 )</a:t>
            </a:r>
          </a:p>
        </p:txBody>
      </p:sp>
      <p:sp>
        <p:nvSpPr>
          <p:cNvPr id="5125"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800" b="1" dirty="0">
                <a:solidFill>
                  <a:srgbClr val="FFFFFF"/>
                </a:solidFill>
                <a:latin typeface="Times New Roman (Headings)"/>
                <a:cs typeface="Times New Roman" panose="02020603050405020304" pitchFamily="18" charset="0"/>
              </a:rPr>
              <a:t>ارجعي يا نفسي إلى موضع راحتك، لأن الرب قد أحسن إلي. وأنقذ نفسي من الموت، وعيني من العبرات.</a:t>
            </a:r>
          </a:p>
        </p:txBody>
      </p:sp>
    </p:spTree>
  </p:cSld>
  <p:clrMapOvr>
    <a:masterClrMapping/>
  </p:clrMapOvr>
  <p:transition spd="slow"/>
</p:sld>
</file>

<file path=ppt/slides/slide6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txBox="1">
            <a:spLocks/>
          </p:cNvSpPr>
          <p:nvPr/>
        </p:nvSpPr>
        <p:spPr bwMode="auto">
          <a:xfrm>
            <a:off x="0" y="3733800"/>
            <a:ext cx="9144000" cy="649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إنجيل باكر من معلمنا متى ( 15 : 39 ـ 16 : 1 ـ 12)</a:t>
            </a:r>
          </a:p>
        </p:txBody>
      </p:sp>
      <p:sp>
        <p:nvSpPr>
          <p:cNvPr id="61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ثم صرف الجمع، وركب السفينة وجاء إلى تخوم  مجدل. ودنا إليه الفريسيون والصدوقيون ليجربوه،  فسألوه أن يريهم آية من السماء. فأجابهم قائلا: "  إذا كان المساء قلتم صحو، لأن السماء محمرة.</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6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DEA62D1-2F16-4F94-BD97-DE8E7B3B9DC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وفي الصباح تقولون: اليوم شتاء لأن السماء  محمرة بعبوسة. يا مراؤون تعرفون أن تميزوا  وجه السماء، وعلامات الأزمنة لا تستطيعون أن  تعرفوها! إن الجيل الشرير الفاسق يطلب آية، ولا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218179927"/>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D5E22D-FDF4-453D-9541-0A6FFEB7C89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تعطى له آية إلا آية يونان النبي ". ثم تركهم  ومضى. ولما جاء تلاميذه إلى العبر نسوا أن  يأخذوا خبزا. وقال لهم يسوع: " انظروا، وتحرزوا  من خمير الفريسيين والصدوقيين ". ففكروا في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45973207"/>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59CCB92-0C99-469D-9F54-D3E7E4D551A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أنفسهم قائلين: " إننا لم نأخذ خبزا ". فعلم يسوع  وقال لهم: " لماذا تفكرون في نفوسكم يا قليلي  الإيمان أنكم ليس معكم خبز؟ أما تفهمون حتى  الآن؟ ولا تذكرون الخمسة الأرغفة للخمسة الآلاف</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746279460"/>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BC8172F-DFE9-4E1A-BEB5-D38E58AD612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وكم قفة أخذتم؟ والسبعة الأرغفة للأربعة الآلاف  وكم سلة أخذتم؟ كيف لا تفهمون أني ليس من أجل  الخبز قلت لكم: احذروا من خمير الفريسيين  والصدوقين ". حينئذ فهموا أنه لم يوصهم أن</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687056370"/>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9CA823-7118-43C6-8082-B990D2D0D312}"/>
              </a:ext>
            </a:extLst>
          </p:cNvPr>
          <p:cNvSpPr txBox="1"/>
          <p:nvPr/>
        </p:nvSpPr>
        <p:spPr>
          <a:xfrm>
            <a:off x="0" y="4381500"/>
            <a:ext cx="9144000" cy="1588127"/>
          </a:xfrm>
          <a:prstGeom prst="rect">
            <a:avLst/>
          </a:prstGeom>
          <a:noFill/>
        </p:spPr>
        <p:txBody>
          <a:bodyPr vert="horz" rtlCol="0">
            <a:spAutoFit/>
          </a:bodyPr>
          <a:lstStyle/>
          <a:p>
            <a:pPr algn="justLow" rtl="1">
              <a:lnSpc>
                <a:spcPct val="90000"/>
              </a:lnSpc>
            </a:pPr>
            <a:r>
              <a:rPr lang="ar-EG" sz="5400" b="1" dirty="0">
                <a:solidFill>
                  <a:srgbClr val="FFFFFF"/>
                </a:solidFill>
                <a:latin typeface="Times New Roman (Headings)"/>
                <a:cs typeface="+mj-cs"/>
              </a:rPr>
              <a:t>يتحذروا من خمير الخبز، بل من تعليم الفريسين والصدوقيين.</a:t>
            </a:r>
            <a:endParaRPr lang="en-GB" sz="5400" b="1" dirty="0">
              <a:solidFill>
                <a:srgbClr val="FFFFFF"/>
              </a:solidFill>
              <a:latin typeface="Times New Roman (Headings)"/>
              <a:cs typeface="+mj-cs"/>
            </a:endParaRPr>
          </a:p>
        </p:txBody>
      </p:sp>
    </p:spTree>
    <p:extLst>
      <p:ext uri="{BB962C8B-B14F-4D97-AF65-F5344CB8AC3E}">
        <p14:creationId xmlns:p14="http://schemas.microsoft.com/office/powerpoint/2010/main" val="232998183"/>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مرات، رجمت مرة، وانكسرت بي السفينة ثلاث مرات، وأقمت في عمق البحر نهارا وليلا. بأسفار في الطرق مرارا كثيرة، قاسيت أخطار أنهار، وكنت في أخطار لصوص، وفي أخطار من بني جنسي،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1045773"/>
      </p:ext>
    </p:extLst>
  </p:cSld>
  <p:clrMapOvr>
    <a:masterClrMapping/>
  </p:clrMapOvr>
  <p:transition spd="slow"/>
</p:sld>
</file>

<file path=ppt/slides/slide6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 الجمعة 2</a:t>
            </a:r>
            <a:endParaRPr lang="en-US" dirty="0"/>
          </a:p>
        </p:txBody>
      </p:sp>
      <p:sp>
        <p:nvSpPr>
          <p:cNvPr id="13315"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العبرانيين (ص 12 : 28  وص 13: 1– 16)</a:t>
            </a:r>
          </a:p>
        </p:txBody>
      </p:sp>
      <p:sp>
        <p:nvSpPr>
          <p:cNvPr id="13316" name="Content Placeholder 3"/>
          <p:cNvSpPr txBox="1">
            <a:spLocks/>
          </p:cNvSpPr>
          <p:nvPr/>
        </p:nvSpPr>
        <p:spPr bwMode="auto">
          <a:xfrm>
            <a:off x="0" y="4419600"/>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فلذلك إذ قد حصُلنا على ملكوتٍ لا يتزعزعُ فلنتمسك بالنعمةِ التي بها نعبُدُ اللهَ عبادة مرضية بتقوى وورع . لأنَّ إلهنا هو نارٌ آكلة . لتثبت المحبة الأخوية . و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تنسوا ضيافة الغرباءِ لأنَّ بها أناساً أضافوا ملائكة و هم لا يدرون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292BF34-3B8F-437C-9C75-19FD545E9667}"/>
              </a:ext>
            </a:extLst>
          </p:cNvPr>
          <p:cNvSpPr txBox="1"/>
          <p:nvPr/>
        </p:nvSpPr>
        <p:spPr>
          <a:xfrm>
            <a:off x="0" y="4298973"/>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اذكروا الأسرى كأنكم مأسورونَ معهم و المَجهودين بما أنكم أنتم أيضاً في الجسدِ . و ليكن الزواج مُكرماً في كلِّ شيءٍ و المضجعُ غير نجسٍ . فإن الزناة و الفسّاق</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سيُدينهم اللهُ . نزهوا سيرتكُم عن حبِ المالِ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63144393"/>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A84422-CEF5-4985-B56B-CB641BB194CD}"/>
              </a:ext>
            </a:extLst>
          </p:cNvPr>
          <p:cNvSpPr txBox="1"/>
          <p:nvPr/>
        </p:nvSpPr>
        <p:spPr>
          <a:xfrm>
            <a:off x="-7620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أقنعوا بما عندكم فإنهُ قالَ لا أتركك و لا أهملكَ . حتى إنا نقولُ واثقينَ : الربُ عوني فلا </a:t>
            </a:r>
            <a:r>
              <a:rPr kumimoji="0" lang="ar-EG" sz="32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أخشى ماذا يصنعُ بيَّ الإنسانُ . اذكروا مُرشديكم الذينَ كَلموكم بكلمةِ اللهِ . تأملوا في عاقبةِ تصرفهم و أقتدوا بإيمانِهم . إن يسوعَ المسيحِ هوَ هوَ أمس و اليوم وإلى مدى الدهر . </a:t>
            </a: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GB" sz="3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0713514"/>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731E37-124E-49AD-94C8-B8183BCE6F9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تنقادوا بتعاليمِ متنوعةٍ غريبةٍ فإنه يَحسُنُ أن تـُثبتوا قلوبَكم بالنعمةٍ لا بالأطمعةِ التي لا تنفعُ الذينَ يستعملونها . لنا مذبحٌ لا سلطانٌ للذينَ يخدمونَ المسكنَ أن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8246809"/>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Content Placeholder 3"/>
          <p:cNvSpPr txBox="1">
            <a:spLocks/>
          </p:cNvSpPr>
          <p:nvPr/>
        </p:nvSpPr>
        <p:spPr bwMode="auto">
          <a:xfrm>
            <a:off x="0" y="4330349"/>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الحيوانات التي يُدخلُ بدمِها عن الخطيةٍ إلى الأقداس بيدِ رئيس الكهنةِ تـُحرقُ خارجَ المحلةِ . فلذلكَ يسوعَ أيضاً لكي يُقدِس الشعبَ بدمِ نفسِهِ تألمَ خارجَ البابِ . فلنخرجُ إذاً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يأكلوا مِنهُ . لأنَّ أجسادَ إليهِ خارجَ المحلةِ حاملينَ عاره .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6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410874A-17BF-4D9C-AF29-D03C4E4BDE6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ليسَ لنا ههنا مدينة باقية لكننا نطلبُ الآتية . فلنقترب بهِ إذاً ذبيحة الحمدِ للهِ كل حينٍ وهي ثمرة الشفاة المُعترفة لاسمه . لا تنسوا الإحسانَ و المساواة فإنَّ اللهَ يرتضي بمثلِ هذه الذبائح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94431294"/>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الأولى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 ص4 : 7 - 16 ) </a:t>
            </a:r>
          </a:p>
        </p:txBody>
      </p:sp>
      <p:sp>
        <p:nvSpPr>
          <p:cNvPr id="16387" name="Content Placeholder 3"/>
          <p:cNvSpPr txBox="1">
            <a:spLocks/>
          </p:cNvSpPr>
          <p:nvPr/>
        </p:nvSpPr>
        <p:spPr bwMode="auto">
          <a:xfrm>
            <a:off x="-26894"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إنما نهاية كلِّ شيءٍ قد اقتربت . فتعقلوا إذاً و اصحوا للصلواتِ . و قبل كلِّ شيءٍ أحبوا بعضَكم بعضاً محبة شديدة فإن المحبة تسترُ كثرة مِن الخطايا .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كونوا مُضيفين بعضكم لبعضٍ مِن دونَ تذمر.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8078CE-739A-4D71-A176-DB306191C56D}"/>
              </a:ext>
            </a:extLst>
          </p:cNvPr>
          <p:cNvSpPr txBox="1"/>
          <p:nvPr/>
        </p:nvSpPr>
        <p:spPr>
          <a:xfrm>
            <a:off x="0" y="4303455"/>
            <a:ext cx="9144000" cy="270843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ليخدم كلُ واحدٍ الآخرينَ بما نالَ مِن المواهبِ كما يليقُ بالوكلاءِ الصالحينَ على نعمةِ اللهِ المتنوعةِ. مَن تكلمَ فكما يليقُ بأقوالِ اللهِ ، و مَن خدمَ فكما تقتضي القوة التى يؤتيها اللهُ ، حتى يُمجد</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اللهُ في كلِّ شيءٍ بيسوعَ المسيح الذي لهُ المجدُ و العزة إلى دهر الداهرين أمين .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2826718"/>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C26CF5-88DB-4D94-AF46-7B21D9601685}"/>
              </a:ext>
            </a:extLst>
          </p:cNvPr>
          <p:cNvSpPr txBox="1"/>
          <p:nvPr/>
        </p:nvSpPr>
        <p:spPr>
          <a:xfrm>
            <a:off x="-152400" y="4390706"/>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أيُها الأحباءُ لا تستغربوا مما يُصيبكم مِن البلوى المُحرقة امتحاناً لكم مُحتسبينَ إن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أصابكم أمرٌ غريبٌ . و لكن أفرحوا بما أنكم تشاركونَ المسيحَ في الآلامِ حتى إذا تجلى مَجدَهُ تفرحونَ أيضاً مُبتهجينَ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927727400"/>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3E024DE-0169-4BFD-ACBA-7E3496DEFC68}"/>
              </a:ext>
            </a:extLst>
          </p:cNvPr>
          <p:cNvSpPr txBox="1"/>
          <p:nvPr/>
        </p:nvSpPr>
        <p:spPr>
          <a:xfrm>
            <a:off x="0" y="4419600"/>
            <a:ext cx="9144000" cy="224676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إذا عُيرتم مِن أجل أسمِ المسيحِ فطوبى لكم لأنَّ كلَّ ما يكون مِن الكرامةِ و المجد و قوة اللهِ بل روحه أيضاً يستقرُ عليكم . فلا يتألمُ أحدُ كقاتلٌ أو سارقٌ أو فاعلُ شر أو مترصدٌ لما هو لغيره . فإما إن تألم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كمسيحي فلا يخجل بل ليُمَجد اللهَ لأجلِ هذا الاسمِ .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274422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في أخطار من الأمم، في أخطار المدن، في بلاء في البرية، كنت في بلاء في البحر، كنت في بلاء من الإخوة الكذبة. بأتعاب وأوجاع في الأسهار مرارا كثيرة، بجوع وعطش، في الأصوام مرارا كثيرة،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468295"/>
      </p:ext>
    </p:extLst>
  </p:cSld>
  <p:clrMapOvr>
    <a:masterClrMapping/>
  </p:clrMapOvr>
  <p:transition spd="slow"/>
</p:sld>
</file>

<file path=ppt/slides/slide6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(15: 22- 31 )</a:t>
            </a:r>
          </a:p>
        </p:txBody>
      </p:sp>
      <p:sp>
        <p:nvSpPr>
          <p:cNvPr id="21507"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حينئذٍ رأى الرسلُ و الكهنة مع جميعِ الكنيسةِ أنْ يختاروا رجلين مِنهم يبعثونهما إلى أنطاكية مع بولس و برنابا و هما يهوذا المُلقب برسابا و سيلا رجلان مُتقدمان في الأخوةِ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و كتبوا كتاباً على أيديهم هكذا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8F6D02-84B9-4FF6-91CB-7D2B8C5C236C}"/>
              </a:ext>
            </a:extLst>
          </p:cNvPr>
          <p:cNvSpPr txBox="1"/>
          <p:nvPr/>
        </p:nvSpPr>
        <p:spPr>
          <a:xfrm>
            <a:off x="8965"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الرسل و القسوس و الأخوة يهدون سلاماً إلى الأخوةِ الذين مِن الأممِ في أنطاكية وكليكية و سورية . قد سمعنا أن قوماً مِنا خرجوا و أقلقوكم بأقوالٍ مُقلبينَ أنفسكم و قائلين أن تختتنوا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تحفظوا الناموسَ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622755927"/>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Content Placeholder 3"/>
          <p:cNvSpPr txBox="1">
            <a:spLocks/>
          </p:cNvSpPr>
          <p:nvPr/>
        </p:nvSpPr>
        <p:spPr bwMode="auto">
          <a:xfrm>
            <a:off x="0" y="4343400"/>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نحنُ لم نأمرهم بذلكَ . لذلكَ رأينا نحنُ المجتمعينَ بنفسٍ واحدةٍ أن نختارَ رجلينَ فنبعثهما إليكم مع حبيبينا برنابا و بولس اللذينَ قد أسلما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أنفسَهما لأجل اسم ربنا يسوع المسيح . فبعثنا يهوذا و سيلا اللذينَ يُخبرانكم بهذه الأمورِ مشافهة . </a:t>
            </a:r>
            <a:endParaRPr kumimoji="0" lang="ar-EG"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3816D58-6BA2-4118-AD1E-27E79ACB887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قد رأى الروحُ القدسُ ونحنُ ألا نضعُ عليكم ثقلاً فوقَ هذهِ الأشياءِ التي لابد مِنها . و هي أن تمتنعوا مما ذبح للأصنام و مِن الدمِ والمخنوق و الزنا . فإذا صنتم أنفسكم مِن هذا أحسنتم فيما فعلتم . كونوا مُعافين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24276673"/>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5641AA6-07B1-49FF-B42F-8C97915673F4}"/>
              </a:ext>
            </a:extLst>
          </p:cNvPr>
          <p:cNvSpPr txBox="1"/>
          <p:nvPr/>
        </p:nvSpPr>
        <p:spPr>
          <a:xfrm>
            <a:off x="0" y="4953000"/>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صرفوا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أتوا إلى إنطاكية و جمعوا الجمهورَ و دفعوا إليهم الرسالة فقرأوها و فرحوا بالعزاء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64992215"/>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7" name="Title 1"/>
          <p:cNvSpPr txBox="1">
            <a:spLocks/>
          </p:cNvSpPr>
          <p:nvPr/>
        </p:nvSpPr>
        <p:spPr bwMode="auto">
          <a:xfrm>
            <a:off x="506412"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( 28: 11 )</a:t>
            </a:r>
          </a:p>
        </p:txBody>
      </p:sp>
      <p:sp>
        <p:nvSpPr>
          <p:cNvPr id="11269"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الربُ يَجلسُ مَلكاً إلى الأبدِ . الربُ يُعطي شعبَهُ قوة . الربُ يُباركُ شعبَهُ بالسلامِ </a:t>
            </a:r>
          </a:p>
        </p:txBody>
      </p:sp>
    </p:spTree>
  </p:cSld>
  <p:clrMapOvr>
    <a:masterClrMapping/>
  </p:clrMapOvr>
  <p:transition spd="slow"/>
</p:sld>
</file>

<file path=ppt/slides/slide6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ص6: 39 –49 )</a:t>
            </a:r>
          </a:p>
        </p:txBody>
      </p:sp>
      <p:sp>
        <p:nvSpPr>
          <p:cNvPr id="1229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قالَ لهم مثلاً : هل يستطيعُ أعمى أن يقودَ أعمى ؟ أليسَ كلاهما يسقطانَ في حفرةٍ . ليسَ تلميذ أفضلَ مِن مُعلمهِ . و لكنْ كلُ مَن هوَ كاملٌ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يكونُ مِثل مُعلمه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6826DC-AB15-443B-A240-E8E5AC85D80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ما بالك تنظرُ القذى الذي في عينِ أخيكَ و لا تفطن للخشبةِ التى في عينِك . و كيف تقدرُ أن تقولَ لأخيك يا أخى دعني أخرج القذى مِن عينك و أنت لا تبصر الخشبة التى في عينك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85740605"/>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6E91D9D-C698-4D5D-BE66-3F1C0342648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يا مُرائي أخرج أولاً الخشبة مِن عينك و حينئذٍ تبصر جيداً أن تـُخرج القذى مِن عينِ أخيكَ . </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ما مِن شجرةٍ جيدةٍ تـُثمرُ ثمراً ردياً و لا شجرة ردية تثمرُ ثمراً جيداً . لأنَّ كلَّ شجرة تـُعرفُ مِن ثمرها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16466808"/>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13447"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فإنهُ لا يُجنى مِن الشوكِ تينٌ  و</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يُقطفُ مِن العُـليقِ عنبٌ . الرجلُ الصالحُ مِن كنزِ قلبـِه الصالح يُخرجُ الصلاح . و الرجلُ الشريرُ مِن كنز قلبهِ الشريرِ يُخرجُ الشرُ لأنهُ من فضلةِ القلبِ يتكلمُ الفمُ</a:t>
            </a: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6000" b="1">
                <a:solidFill>
                  <a:srgbClr val="FFFFFF"/>
                </a:solidFill>
                <a:cs typeface="Times New Roman" panose="02020603050405020304" pitchFamily="18" charset="0"/>
              </a:rPr>
              <a:t>في برد وعري عدا الأمور الخارجية فقد وضع علي الاهتمام كل يوم بجميع الكنائس.</a:t>
            </a:r>
            <a:endParaRPr lang="ar-EG" sz="6000" b="1" dirty="0">
              <a:solidFill>
                <a:srgbClr val="FFFFFF"/>
              </a:solidFill>
              <a:cs typeface="Times New Roman" panose="02020603050405020304" pitchFamily="18" charset="0"/>
            </a:endParaRPr>
          </a:p>
        </p:txBody>
      </p:sp>
    </p:spTree>
    <p:extLst>
      <p:ext uri="{BB962C8B-B14F-4D97-AF65-F5344CB8AC3E}">
        <p14:creationId xmlns:p14="http://schemas.microsoft.com/office/powerpoint/2010/main" val="1419628735"/>
      </p:ext>
    </p:extLst>
  </p:cSld>
  <p:clrMapOvr>
    <a:masterClrMapping/>
  </p:clrMapOvr>
  <p:transition spd="slow"/>
</p:sld>
</file>

<file path=ppt/slides/slide6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6810683-77FC-40D4-8E44-3ED2911FEAB5}"/>
              </a:ext>
            </a:extLst>
          </p:cNvPr>
          <p:cNvSpPr txBox="1"/>
          <p:nvPr/>
        </p:nvSpPr>
        <p:spPr>
          <a:xfrm>
            <a:off x="-35859" y="4321384"/>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لما تدعونني يا رب يا رب و لا تفعلونَ ما أقولهُ . كلُ مَن يأتي إلى و يسمعُ كلامي أريكم مَن يُشبه . يُشبهُ رجلاً بنى بيتاً و حفر و عمَّق  ووضعَ الأساسَ على الصخرِ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98505465"/>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31376" y="4465708"/>
            <a:ext cx="9144000" cy="2369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جاءَ السيلُ أندرأ النهرُ على ذلكَ البيتِ فلم يقوى على أن يُزعزعه لأنهُ كانَ مؤسساً على الصخرِ . و أما الذي يسمعُ و لا يفعلُ يُشبهُ رجلاً بنى بيتَه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على الترابِ بغير أساس . و اندرأ النهرُ عليه فسقط للوقتِ و كان سقوطه عظيماً .</a:t>
            </a:r>
            <a:endParaRPr kumimoji="0" lang="en-GB"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cSld>
  <p:clrMapOvr>
    <a:masterClrMapping/>
  </p:clrMapOvr>
  <p:transition spd="slow"/>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2827471"/>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a:t>
            </a:r>
            <a:br>
              <a:rPr lang="ar-EG" dirty="0"/>
            </a:br>
            <a:r>
              <a:rPr lang="ar-EG" dirty="0"/>
              <a:t>2 سبت</a:t>
            </a:r>
            <a:endParaRPr lang="en-US" dirty="0"/>
          </a:p>
        </p:txBody>
      </p:sp>
      <p:sp>
        <p:nvSpPr>
          <p:cNvPr id="5123"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( 24: 7 ،10 )</a:t>
            </a:r>
          </a:p>
        </p:txBody>
      </p:sp>
      <p:sp>
        <p:nvSpPr>
          <p:cNvPr id="5125" name="Content Placeholder 3"/>
          <p:cNvSpPr txBox="1">
            <a:spLocks/>
          </p:cNvSpPr>
          <p:nvPr/>
        </p:nvSpPr>
        <p:spPr bwMode="auto">
          <a:xfrm>
            <a:off x="0" y="4495800"/>
            <a:ext cx="9144000" cy="2086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4800" b="1" dirty="0">
                <a:solidFill>
                  <a:srgbClr val="FFFFFF"/>
                </a:solidFill>
                <a:latin typeface="Times New Roman" panose="02020603050405020304" pitchFamily="18" charset="0"/>
                <a:cs typeface="Times New Roman" panose="02020603050405020304" pitchFamily="18" charset="0"/>
              </a:rPr>
              <a:t>حسب رحمتك اذكرني أنت، من أجل صلاحك يا  رب، لأنه صالح ومستقيم هو الرب من أجل اسمك يا رب تغفر لي خطيتى لأنها كثيرة.</a:t>
            </a:r>
          </a:p>
        </p:txBody>
      </p:sp>
    </p:spTree>
    <p:extLst>
      <p:ext uri="{BB962C8B-B14F-4D97-AF65-F5344CB8AC3E}">
        <p14:creationId xmlns:p14="http://schemas.microsoft.com/office/powerpoint/2010/main" val="1643840757"/>
      </p:ext>
    </p:extLst>
  </p:cSld>
  <p:clrMapOvr>
    <a:masterClrMapping/>
  </p:clrMapOvr>
  <p:transition spd="slow"/>
</p:sld>
</file>

<file path=ppt/slides/slide6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معلمنا مرقس ( 9: 43 ـ 50 )</a:t>
            </a:r>
          </a:p>
        </p:txBody>
      </p:sp>
      <p:sp>
        <p:nvSpPr>
          <p:cNvPr id="61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buFont typeface="Arial" panose="020B0604020202020204" pitchFamily="34" charset="0"/>
              <a:buNone/>
            </a:pPr>
            <a:r>
              <a:rPr lang="ar-SA" sz="4400" b="1">
                <a:solidFill>
                  <a:srgbClr val="FFFFFF"/>
                </a:solidFill>
                <a:latin typeface="Times New Roman" panose="02020603050405020304" pitchFamily="18" charset="0"/>
                <a:cs typeface="Times New Roman" panose="02020603050405020304" pitchFamily="18" charset="0"/>
              </a:rPr>
              <a:t>فإن أعثرتك يدك فاقطعها. فخير لك أن تدخل الحياة  وأنت أقطع من أن يكون لك يدان وتذهب إلى جهنم،  إلى النار التي لا تطفأ. وإن أعثرتك رجلك فاقطعها.  فخير لك أن تدخل الحياة وأنت أعرج من أن يكون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2035729"/>
      </p:ext>
    </p:extLst>
  </p:cSld>
  <p:clrMapOvr>
    <a:masterClrMapping/>
  </p:clrMapOvr>
  <p:transition spd="slow"/>
</p:sld>
</file>

<file path=ppt/slides/slide6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5EC8AB7-6199-4FC3-B001-0B572F20774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لك رجلان وتطرح في جهنم في النار. وإن أعثرتك  عينك فاقلعها. فخير لك أن تدخل ملكوت الله وأنت  أعور من أن يكون لك عينان وتلقى في جهنم النار.  حيث دودهم لا يموت ونارهم لا تطفأ. لأن كل واحدٍ</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633529097"/>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BC2F16-ED75-46C9-B63A-01D1C7BFBEF5}"/>
              </a:ext>
            </a:extLst>
          </p:cNvPr>
          <p:cNvSpPr txBox="1"/>
          <p:nvPr/>
        </p:nvSpPr>
        <p:spPr>
          <a:xfrm>
            <a:off x="0" y="4381500"/>
            <a:ext cx="9144000" cy="2123658"/>
          </a:xfrm>
          <a:prstGeom prst="rect">
            <a:avLst/>
          </a:prstGeom>
          <a:noFill/>
        </p:spPr>
        <p:txBody>
          <a:bodyPr vert="horz" rtlCol="0">
            <a:spAutoFit/>
          </a:bodyPr>
          <a:lstStyle/>
          <a:p>
            <a:pPr algn="justLow" rtl="1"/>
            <a:r>
              <a:rPr lang="ar-EG" sz="4400" b="1" dirty="0">
                <a:solidFill>
                  <a:srgbClr val="FFFFFF"/>
                </a:solidFill>
                <a:latin typeface="Times New Roman" panose="02020603050405020304" pitchFamily="18" charset="0"/>
                <a:cs typeface="+mj-cs"/>
              </a:rPr>
              <a:t>يملح بالنار، وكل ذبيحةٍ تملح بملح. الملح جيد. ولكن إذا صار الملح بلا ملوحةٍ، فبماذا تصلحونه؟ فليكن فيكم ملح، وليسالم بعضكم بعضًا.</a:t>
            </a:r>
            <a:endParaRPr lang="en-GB" sz="44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3021239840"/>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0705128"/>
      </p:ext>
    </p:extLst>
  </p:cSld>
  <p:clrMapOvr>
    <a:masterClrMapping/>
  </p:clrMapOvr>
  <p:transition advClick="0" advTm="0"/>
</p:sld>
</file>

<file path=ppt/slides/slide6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سبت 2</a:t>
            </a:r>
            <a:endParaRPr lang="en-US" dirty="0"/>
          </a:p>
        </p:txBody>
      </p:sp>
      <p:sp>
        <p:nvSpPr>
          <p:cNvPr id="14339"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( 14 : 1 ـ 18 )</a:t>
            </a:r>
          </a:p>
        </p:txBody>
      </p:sp>
      <p:sp>
        <p:nvSpPr>
          <p:cNvPr id="14340" name="Content Placeholder 3"/>
          <p:cNvSpPr txBox="1">
            <a:spLocks/>
          </p:cNvSpPr>
          <p:nvPr/>
        </p:nvSpPr>
        <p:spPr bwMode="auto">
          <a:xfrm>
            <a:off x="0" y="42672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مَن هُو ضَعيفٌ في الإيمان فاقبلُوهُ، بغير تشكك في الأفكار. فمن يُؤمنُ يأكُل كُلَّ شيءٍ، وأمَّا الضَّعيفُ فيأكُلُ بُقُولاً. فلا يَزدرِ الذي يأكُلُ مَن لا يأكُلُ، ولا يَدِن الذي لا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يأكُلُ مَن يأكُلُ لأنَّ اللَّـه قد قَبلهُ.</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45978998"/>
      </p:ext>
    </p:extLst>
  </p:cSld>
  <p:clrMapOvr>
    <a:masterClrMapping/>
  </p:clrMapOvr>
  <p:transition spd="slow"/>
</p:sld>
</file>

<file path=ppt/slides/slide6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9BCD74-702E-4C86-85E9-7F58A160EDD7}"/>
              </a:ext>
            </a:extLst>
          </p:cNvPr>
          <p:cNvSpPr txBox="1"/>
          <p:nvPr/>
        </p:nvSpPr>
        <p:spPr>
          <a:xfrm>
            <a:off x="0" y="4285526"/>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مَن أنتَ الذي تَدِينُ عَبدَ غَيركَ؟ إنه لِمولاهُ يَثبُتُ أو يَسقُطُ. ولكنَّهُ سَيُثبَّتُ، لأنَّ الرب قادرٌ على أن يُثبِّتهُ. يوجد من يَعتبرُ يوماً دُونَ يومٍ، وآخرُ يَعتبرُ كُلَّ يومٍ. كُلُّ واحدٍ فليقتنع بعقله: الذي يَهتمُّ باليوم، فلِلرَّبِّ يَهتمُّ.</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146527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8965" y="3805518"/>
            <a:ext cx="9144000" cy="552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3300" b="1" u="sng" dirty="0">
                <a:solidFill>
                  <a:srgbClr val="FFC000"/>
                </a:solidFill>
                <a:latin typeface="Times New Roman" panose="02020603050405020304" pitchFamily="18" charset="0"/>
                <a:cs typeface="Times New Roman" panose="02020603050405020304" pitchFamily="18" charset="0"/>
              </a:rPr>
              <a:t>الكاثوليكون من رسالة مُعلمنا بطرس الرسول الثانية ( 1:1 - 11 )</a:t>
            </a:r>
          </a:p>
        </p:txBody>
      </p:sp>
      <p:sp>
        <p:nvSpPr>
          <p:cNvPr id="2052" name="Content Placeholder 3"/>
          <p:cNvSpPr txBox="1">
            <a:spLocks/>
          </p:cNvSpPr>
          <p:nvPr/>
        </p:nvSpPr>
        <p:spPr bwMode="auto">
          <a:xfrm>
            <a:off x="-8965" y="4357639"/>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سمعان بطرس عبد يسوع المسيح ورسوله، إلى الذين نالوا معنا إيمانا مكرما مساويا لنا، بير إلهنا ومخلصنا يسوع المسيح: لتكثر لكم النعمة والسلام بمعرفة الله ويسوع المسيح ربنا. كما أن كل شيء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1175873"/>
      </p:ext>
    </p:extLst>
  </p:cSld>
  <p:clrMapOvr>
    <a:masterClrMapping/>
  </p:clrMapOvr>
  <p:transition spd="slow"/>
</p:sld>
</file>

<file path=ppt/slides/slide6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Content Placeholder 3"/>
          <p:cNvSpPr txBox="1">
            <a:spLocks/>
          </p:cNvSpPr>
          <p:nvPr/>
        </p:nvSpPr>
        <p:spPr bwMode="auto">
          <a:xfrm>
            <a:off x="0" y="4343400"/>
            <a:ext cx="9144000"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والذي لا يَهتمُّ باليوم، فلِلرَّبِّ لا يَهتمُّ. والذي يَأكُلُ، فلِلرَّبِّ يَأكُلُ لأنَّهُ يَشكُرُ اللَّـه. والذي لا يَأكُلُ فلِلرَّبِّ لا يَأكُلُ ويشكُرُ اللَّـه. لأن ليس أحدٌ مِنَّا يَعيشُ لنفسهِ، ولا </a:t>
            </a:r>
            <a:r>
              <a:rPr kumimoji="0" lang="ar-EG" sz="39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أحَدٌ يَمُوتُ لِذاتهِ. لأنَّنا إن حيينا فلِلرَّبِّ نحيا، وإن مُتنَا فلِلرَّبِّ نَمُوتُ. </a:t>
            </a:r>
            <a:endParaRPr kumimoji="0" lang="ar-EG" sz="39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84704739"/>
      </p:ext>
    </p:extLst>
  </p:cSld>
  <p:clrMapOvr>
    <a:masterClrMapping/>
  </p:clrMapOvr>
  <p:transition spd="slow"/>
</p:sld>
</file>

<file path=ppt/slides/slide6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423A495-61CA-4ADA-BDB9-9DE16C8928DB}"/>
              </a:ext>
            </a:extLst>
          </p:cNvPr>
          <p:cNvSpPr txBox="1"/>
          <p:nvPr/>
        </p:nvSpPr>
        <p:spPr>
          <a:xfrm>
            <a:off x="0" y="4488120"/>
            <a:ext cx="9144000" cy="236988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فإن عِشنا إذاً أو مُتنَا فلِلرَّبِّ نَحنُ. لأنَّ لهذا ماتَ المسيحُ وقامَ وعاشَ حياً، ليسُود على الأحياءِ والأمواتِ. وأنتَ، لِمَ تدينُ أخاكَ؟ أو لِمَ تزدري بأخِيكَ؟ فإنَّنا كلنا سنقف أمام منبر اللَّـه، لأنَّهُ كتب:" حَيٌّ أنا، يَقُولُ الرَّبُّ، لي تجثُو كُلُّ رُكبةٍ، </a:t>
            </a:r>
            <a:endParaRPr kumimoji="0" lang="en-GB"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03182270"/>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Content Placeholder 3"/>
          <p:cNvSpPr txBox="1">
            <a:spLocks/>
          </p:cNvSpPr>
          <p:nvPr/>
        </p:nvSpPr>
        <p:spPr bwMode="auto">
          <a:xfrm>
            <a:off x="0" y="4419600"/>
            <a:ext cx="914400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وكُلُّ لِسان يعترفُ باللَّـه". فإذاً كُلُّ</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واحدٍ مِنَّا سَيُعطي عَن نَفسهِ جواباً للَّـه. فلا ندين بعضُنَا بعضاً، بَل بيِّ احكُمُوا بهذا: أن لا تضع معثرة أو شكاً لأخيك. إنِّي عَالِمٌ ومُتيقِّنٌ في الرَّبِّ يسُوع أن ليس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شيءٌ نجساً إلا بذاتهِ، لمن يحسبُ شيئاً نجساً، فلهُ يكون نجساً، </a:t>
            </a:r>
            <a:endParaRPr kumimoji="0" lang="ar-EG"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47678223"/>
      </p:ext>
    </p:extLst>
  </p:cSld>
  <p:clrMapOvr>
    <a:masterClrMapping/>
  </p:clrMapOvr>
  <p:transition spd="slow"/>
</p:sld>
</file>

<file path=ppt/slides/slide6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8F32D5-07C7-44FC-9814-59932DBBA321}"/>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ولكن إن كنت تحزن أخاك من أجل طعام، فلستَ تسلُكُ بحسب المحبَّة. فلا تُهلِك بطعامك ذاك الذي ماتَ المسيحُ لأجلهِ. فلا يُفترَ إذاً على صلاحنا وخيركم، فأن ملكُوتُ اللَّـهِ ليسَ أكلا ولا شُرباً، بل هُو بِرٌّ وسلامٌ وفرحٌ في الرُّوح القُدُس.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95629247"/>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FED4EC-EBAA-4EAF-81F6-6750CFF0E246}"/>
              </a:ext>
            </a:extLst>
          </p:cNvPr>
          <p:cNvSpPr txBox="1"/>
          <p:nvPr/>
        </p:nvSpPr>
        <p:spPr>
          <a:xfrm>
            <a:off x="0" y="4303455"/>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الذي يخدم المسيح بهذا هو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مرضيٌّ عِند اللَّـه، ومُزكًّى عِندَ النَّاسِ.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18461818"/>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 : 22 ـ 27 )</a:t>
            </a:r>
          </a:p>
        </p:txBody>
      </p:sp>
      <p:sp>
        <p:nvSpPr>
          <p:cNvPr id="17411" name="Content Placeholder 3"/>
          <p:cNvSpPr txBox="1">
            <a:spLocks/>
          </p:cNvSpPr>
          <p:nvPr/>
        </p:nvSpPr>
        <p:spPr bwMode="auto">
          <a:xfrm>
            <a:off x="0" y="4353464"/>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وكونوا عَامِلِينَ بالكلمةِ، لا سَامِعِينَ فقطْ خادِعِينَ نُفوسكُمْ. لأنَّه إنْ كان أحد سامعاً للكلمةَ وليس عاملاً فذاك يُشبِهُ رَجُلاً نَاظِراً وَجهَ خلقته في مرآةٍ، فإنَّهُ نَظرَ ذاتَهُ ومَضى، فنَسِيَ كيف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كان فأمَّا مَنْ يتَطلعَ في النَّاموسِ الكامل الحُرِّيَّةِ ويثَبَتَ فيه،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12050657"/>
      </p:ext>
    </p:extLst>
  </p:cSld>
  <p:clrMapOvr>
    <a:masterClrMapping/>
  </p:clrMapOvr>
  <p:transition spd="slow"/>
</p:sld>
</file>

<file path=ppt/slides/slide6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31B940-80DE-4DD9-8D51-13F52DCF9F02}"/>
              </a:ext>
            </a:extLst>
          </p:cNvPr>
          <p:cNvSpPr txBox="1"/>
          <p:nvPr/>
        </p:nvSpPr>
        <p:spPr>
          <a:xfrm>
            <a:off x="-35859" y="4253404"/>
            <a:ext cx="9144000" cy="263149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ولا يكون سامِعاً نَاسِياً بل فاعلاً للعملِ، فهذا يَكونُ مَغبوطاً سعيداً فيما يعملهُ. مَن يَظنُّ أنَّهُ دَيِّنٌ، وهو لا يُلجِمُ لِسَانَهُ، بل يَخدَعُ قَلبَهُ، فديانة هذا</a:t>
            </a: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بَاطِلةٌ. فأن العبادة الطَّاهِرَةُ النقية عندَ اللَّهِ الآبِ هيَ: افتِقادُ اليَتامَى والأرَامِلِ في ضِيقَتِهِم، وحفظَ الإنسانُ نَفسَهُ بغير دنس مِنَ العالمِ.</a:t>
            </a: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3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2699366"/>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( 22 : 17 ـ 30 )</a:t>
            </a:r>
          </a:p>
        </p:txBody>
      </p:sp>
      <p:sp>
        <p:nvSpPr>
          <p:cNvPr id="22531" name="Content Placeholder 3"/>
          <p:cNvSpPr txBox="1">
            <a:spLocks/>
          </p:cNvSpPr>
          <p:nvPr/>
        </p:nvSpPr>
        <p:spPr bwMode="auto">
          <a:xfrm>
            <a:off x="4482" y="4419600"/>
            <a:ext cx="9144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وحدثَ إني لما عدت إلى أُورُشليمَ وكُنتُ أُصلِّي في الهيكل، صرت في غَيبةٍ، فرأيتُهُ يقول لي: بادر! واخرُج سريعاً! مِن أُورُشليم، فأنَّهُم لا يقبلُونَ شهادتكَ عَنِّي. أما أنا فقُلتُ: ياربُّ،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إنهُم يعلمُون أنِّي كُنتُ أحبِسُ واضربُ في كُلِّ مَجمعٍ المؤمنين بكَ. </a:t>
            </a:r>
            <a:endParaRPr kumimoji="0" lang="ar-EG" sz="35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52183441"/>
      </p:ext>
    </p:extLst>
  </p:cSld>
  <p:clrMapOvr>
    <a:masterClrMapping/>
  </p:clrMapOvr>
  <p:transition spd="slow"/>
</p:sld>
</file>

<file path=ppt/slides/slide6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6D21341-6988-4FC5-8EA6-712129576E2A}"/>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وحين سُفك دمُ اسطِفانُوس شَهيدكَ كُنتُ أنا واقفاً وموافقاً، وحافظاً ثيابَ الذين كانوا يرجمونهُ. فقال لي: انطلق فإنِّي سأُرسِلُكَ إلى الأُمم بعيداً.</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فسمعُوا لهُ إلى هذه الكلمة، ثُمِّ رفعُوا أصواتهُم قائلين:</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31079135"/>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Content Placeholder 3"/>
          <p:cNvSpPr txBox="1">
            <a:spLocks/>
          </p:cNvSpPr>
          <p:nvPr/>
        </p:nvSpPr>
        <p:spPr bwMode="auto">
          <a:xfrm>
            <a:off x="0" y="43434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"ارفع عن الأرض مثل هذا، لأنَّهُ لا يستحق أن يحيا! ". وبينما هم يصرخون وينزعون ثيابهُم ويذرون غُباراً في الهواء،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أمرَ قائد الآلف أن يدخل به إلى المعسكر، ثم يفحصوه بالجلد، لكي يعلم لأيِّ علة كانوا يصيحون عليه هكذا.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1366277"/>
      </p:ext>
    </p:extLst>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263510"/>
            <a:ext cx="9144000"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Bef>
                <a:spcPct val="20000"/>
              </a:spcBef>
              <a:spcAft>
                <a:spcPct val="0"/>
              </a:spcAft>
              <a:buClrTx/>
              <a:buSzTx/>
              <a:buFontTx/>
              <a:buNone/>
              <a:tabLst/>
              <a:defRPr/>
            </a:pPr>
            <a:r>
              <a:rPr lang="ar-EG" sz="4200" b="1">
                <a:solidFill>
                  <a:srgbClr val="FFFFFF"/>
                </a:solidFill>
                <a:cs typeface="Times New Roman" panose="02020603050405020304" pitchFamily="18" charset="0"/>
              </a:rPr>
              <a:t>قد صار لنا بقوة لاهوته للحياة والتقوى، التي أعطيت لنا مجانا بمعرفة الذي دعانا بمجده والفضيلة، وبواسطة هذه الأمجاد الجليلة، التي أعطيت لنا للكرامة لكي تصيروا بها شركاء الطبيعة الإلهية، </a:t>
            </a:r>
            <a:br>
              <a:rPr lang="ar-EG" sz="4200" b="1">
                <a:solidFill>
                  <a:srgbClr val="FFFFFF"/>
                </a:solidFill>
                <a:cs typeface="Times New Roman" panose="02020603050405020304" pitchFamily="18" charset="0"/>
              </a:rPr>
            </a:br>
            <a:endParaRPr kumimoji="0" lang="ar-EG" sz="42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7088262"/>
      </p:ext>
    </p:extLst>
  </p:cSld>
  <p:clrMapOvr>
    <a:masterClrMapping/>
  </p:clrMapOvr>
  <p:transition spd="slow"/>
</p:sld>
</file>

<file path=ppt/slides/slide6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CAF822-F8C3-4A8A-A0CB-182636E03339}"/>
              </a:ext>
            </a:extLst>
          </p:cNvPr>
          <p:cNvSpPr txBox="1"/>
          <p:nvPr/>
        </p:nvSpPr>
        <p:spPr>
          <a:xfrm>
            <a:off x="0" y="4343400"/>
            <a:ext cx="9144000" cy="2369880"/>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مدُّوهُ بالسِّياط، قال بُولُسُ لقائد المائة الواقف: " أيجُوزُ لكُم أنْ تجلدُوا رجلاً رُومانيًّا غير مقضيٍّ عليهِ؟ " فلما سمع قائدُ المائة ذلك ذهب إلي قائد الآلف، وأخبَرَهُ قائلاً:" ماذا أنتَ مُزمِعٌ أن تصنع! فإنَّ هذا الرَّجُل </a:t>
            </a:r>
            <a:r>
              <a:rPr kumimoji="0" lang="ar-EG" sz="37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رُومانيٌّ ". </a:t>
            </a:r>
            <a:endParaRPr kumimoji="0" lang="en-GB" sz="37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329327757"/>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Content Placeholder 3"/>
          <p:cNvSpPr txBox="1">
            <a:spLocks/>
          </p:cNvSpPr>
          <p:nvPr/>
        </p:nvSpPr>
        <p:spPr bwMode="auto">
          <a:xfrm>
            <a:off x="0" y="4419600"/>
            <a:ext cx="914400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فدنا إليه قائد الآلف وقال لهُ: " قُل لي: أرُومانيٌّ أنتَ؟ " فقال لهُ: " نعم " فأجاب قائد الآلف: " إني بمال كثيرٍ اقتنيتُ هذه الرَّعويَّة ".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فقال بُولُسُ: " أمَّا أنا فقد وُلدتُ فيها ". وللوقتِ امتنعوا أن يضربوا بولس وتنحَّى عنهُ الذين كانوا مُزمِعينَ أن يجلدوهُ. </a:t>
            </a:r>
            <a:endParaRPr kumimoji="0" lang="ar-EG"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466345268"/>
      </p:ext>
    </p:extLst>
  </p:cSld>
  <p:clrMapOvr>
    <a:masterClrMapping/>
  </p:clrMapOvr>
  <p:transition spd="slow"/>
</p:sld>
</file>

<file path=ppt/slides/slide6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91CF68-7C73-4B31-8757-5A59390B97E7}"/>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وخاف قائد الآلف لمَّا عَلمَ أنَّهُ رُومانيٌّ، ولأنَّهُ كان قد أوثقهُ. وفي الغدِ إذا أراد أنْ يَعلَمَ يقة: وبماذا يَشتكِي اليهُودُ عليهِ؟ حَلَّهُ وأمرَ أنْ يَحضُرَ رُؤساءُ الكهنةِ والمحفل كله وأحضرَ بُولُسَ وأقامهُ لديهِم.</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0230283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3" name="Content Placeholder 3"/>
          <p:cNvSpPr txBox="1">
            <a:spLocks/>
          </p:cNvSpPr>
          <p:nvPr/>
        </p:nvSpPr>
        <p:spPr bwMode="auto">
          <a:xfrm>
            <a:off x="413544" y="541020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اِفتَحُوا لي أبْوابَ العدلِ، لكيما أدخُلَ فيها، وأعتَرف للرَّبِّ. هذا هو بابُ الرَّبِّ، والصِّدِّيقُونَ يدخُلُون فيهِ.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8" name="Title 1"/>
          <p:cNvSpPr txBox="1">
            <a:spLocks/>
          </p:cNvSpPr>
          <p:nvPr/>
        </p:nvSpPr>
        <p:spPr bwMode="auto">
          <a:xfrm>
            <a:off x="413544" y="44958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117</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20-19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811973926"/>
      </p:ext>
    </p:extLst>
  </p:cSld>
  <p:clrMapOvr>
    <a:masterClrMapping/>
  </p:clrMapOvr>
  <p:transition spd="slow"/>
</p:sld>
</file>

<file path=ppt/slides/slide6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6" name="Content Placeholder 3"/>
          <p:cNvSpPr txBox="1">
            <a:spLocks/>
          </p:cNvSpPr>
          <p:nvPr/>
        </p:nvSpPr>
        <p:spPr bwMode="auto">
          <a:xfrm>
            <a:off x="-15240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ادخُلُوا مِنَ البابِ الضَّيِّق، لأنَّهُ واسعٌ البابُ ورحبٌ الطريقُ الذي يُؤدِّي إلى الهلاكِ، وكثيرُون هُمُ الذين يدخُلُون مِنهُ! لأنَّهُ ما أضيقَ البابَ وأكربَ الطَّريق الذي يُؤدِّي إلى الحياة، وقليلُون هُمُ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الذين يجدُونَهُ!</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5" name="Title 1"/>
          <p:cNvSpPr txBox="1">
            <a:spLocks/>
          </p:cNvSpPr>
          <p:nvPr/>
        </p:nvSpPr>
        <p:spPr bwMode="auto">
          <a:xfrm>
            <a:off x="462756" y="-35859"/>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7</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13 </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r>
              <a:rPr kumimoji="0" lang="en-US"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21</a:t>
            </a: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a:t>
            </a:r>
          </a:p>
        </p:txBody>
      </p:sp>
    </p:spTree>
    <p:extLst>
      <p:ext uri="{BB962C8B-B14F-4D97-AF65-F5344CB8AC3E}">
        <p14:creationId xmlns:p14="http://schemas.microsoft.com/office/powerpoint/2010/main" val="1246320488"/>
      </p:ext>
    </p:extLst>
  </p:cSld>
  <p:clrMapOvr>
    <a:masterClrMapping/>
  </p:clrMapOvr>
  <p:transition spd="slow"/>
</p:sld>
</file>

<file path=ppt/slides/slide6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E107212-FE46-46B3-8FB8-777E65A6B783}"/>
              </a:ext>
            </a:extLst>
          </p:cNvPr>
          <p:cNvSpPr txBox="1"/>
          <p:nvPr/>
        </p:nvSpPr>
        <p:spPr>
          <a:xfrm>
            <a:off x="-13447" y="4343400"/>
            <a:ext cx="9144000" cy="218521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فاحذروا من الأنبياءِ الكذبةِ الذين يأتونكُم بلباس الحُملان، وهم في الباطن ذئابٌ خَاطفةٌ! مِن ثِمارهِم تعرفُونهُم. هل يجتني من الشَّوكِ عنب، أو مِنَ العوسج تين؟ هكذا كُلُّ شجرةٍ صالحةٍ تثمر ثمراً جيداً، وأمَّا الشَّجرةُ الرَّديَّةُ فتثمر ثمراً ردياً،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70064672"/>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Content Placeholder 3"/>
          <p:cNvSpPr txBox="1">
            <a:spLocks/>
          </p:cNvSpPr>
          <p:nvPr/>
        </p:nvSpPr>
        <p:spPr bwMode="auto">
          <a:xfrm>
            <a:off x="0" y="4495800"/>
            <a:ext cx="914400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لا تقدرُ شجرةٌ صالحة أن تثمر ثمراً ردياً، ولا شجرةٌ رديَّةٌ أنْ تثمر ثمراً جيداً، فكُلُّ شجرةٍ لا تثمر ثمراً جيداً تُقطعُ وتُلقى في النَّار. فإذاً مِن ثمارهم تعرفونهُم. "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ليسَ كُلُّ قائل لي: ياربُّ، ياربُّ! يدخُلُ ملكُوتَ السَّمَوات. بل الذي يعملُ إرادة أبي الذي في السَّمَوات ". </a:t>
            </a:r>
            <a:endParaRPr kumimoji="0" lang="en-GB"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09679360"/>
      </p:ext>
    </p:extLst>
  </p:cSld>
  <p:clrMapOvr>
    <a:masterClrMapping/>
  </p:clrMapOvr>
  <p:transition spd="slow"/>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00705"/>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9266"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عشية الاحد الثانى</a:t>
            </a:r>
            <a:endParaRPr lang="en-US" sz="3600" b="1" dirty="0">
              <a:solidFill>
                <a:schemeClr val="bg1"/>
              </a:solidFill>
            </a:endParaRPr>
          </a:p>
        </p:txBody>
      </p:sp>
      <p:sp>
        <p:nvSpPr>
          <p:cNvPr id="139267" name="Title 1"/>
          <p:cNvSpPr txBox="1">
            <a:spLocks/>
          </p:cNvSpPr>
          <p:nvPr/>
        </p:nvSpPr>
        <p:spPr bwMode="auto">
          <a:xfrm>
            <a:off x="0" y="358370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عشية ( 50 : 1 ، 9 )</a:t>
            </a:r>
          </a:p>
        </p:txBody>
      </p:sp>
      <p:sp>
        <p:nvSpPr>
          <p:cNvPr id="139269" name="Content Placeholder 3"/>
          <p:cNvSpPr txBox="1">
            <a:spLocks/>
          </p:cNvSpPr>
          <p:nvPr/>
        </p:nvSpPr>
        <p:spPr bwMode="auto">
          <a:xfrm>
            <a:off x="0" y="4348877"/>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panose="02020603050405020304" pitchFamily="18" charset="0"/>
                <a:cs typeface="Times New Roman" panose="02020603050405020304" pitchFamily="18" charset="0"/>
              </a:rPr>
              <a:t>ارحمني يا الله كعظيم رحمتك، وبحسب كثرة رأفاتك. اصرف وجهك عن خطاياي، وأمح جميع آثامي.</a:t>
            </a:r>
          </a:p>
        </p:txBody>
      </p:sp>
    </p:spTree>
  </p:cSld>
  <p:clrMapOvr>
    <a:masterClrMapping/>
  </p:clrMapOvr>
  <p:transition spd="slow"/>
</p:sld>
</file>

<file path=ppt/slides/slide6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0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عشية من معلمنا مرقس ( 1 : 12 ـ 15 )</a:t>
            </a:r>
          </a:p>
        </p:txBody>
      </p:sp>
      <p:sp>
        <p:nvSpPr>
          <p:cNvPr id="14029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buFont typeface="Arial" panose="020B0604020202020204" pitchFamily="34" charset="0"/>
              <a:buNone/>
            </a:pPr>
            <a:r>
              <a:rPr lang="ar-SA" sz="4400" b="1">
                <a:solidFill>
                  <a:srgbClr val="FFFFFF"/>
                </a:solidFill>
                <a:latin typeface="Times New Roman" panose="02020603050405020304" pitchFamily="18" charset="0"/>
                <a:cs typeface="Times New Roman" panose="02020603050405020304" pitchFamily="18" charset="0"/>
              </a:rPr>
              <a:t>وللوقت أخرجه الروح إلى البرية، فكان في البرية  أربعين يومًا وأربعين ليلةً يجرب من الشيطان.  وكان مع الوحوش وكانت الملائكة تخدمه. وبعدما  أسلم يوحنا أتى يسوع إلى الجليل يكرز بإنجيل</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هاربين من شهوة الفساد التي في العالم. ولهذا عينه - وأنتم باذلون كل اجتهاد - قدموا في إيمانكم فضيلة، وفي الفضيلة معرفة، وفي المعرفة تعقفا، وفي التعفف صبرا، وفي الصبر تقوى، وفي التقوى </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668938"/>
      </p:ext>
    </p:extLst>
  </p:cSld>
  <p:clrMapOvr>
    <a:masterClrMapping/>
  </p:clrMapOvr>
  <p:transition spd="slow"/>
</p:sld>
</file>

<file path=ppt/slides/slide6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FECE8B8-B4D2-4CCB-B079-A4CDC67E9924}"/>
              </a:ext>
            </a:extLst>
          </p:cNvPr>
          <p:cNvSpPr txBox="1"/>
          <p:nvPr/>
        </p:nvSpPr>
        <p:spPr>
          <a:xfrm>
            <a:off x="0" y="4381500"/>
            <a:ext cx="9144000" cy="1569660"/>
          </a:xfrm>
          <a:prstGeom prst="rect">
            <a:avLst/>
          </a:prstGeom>
          <a:noFill/>
        </p:spPr>
        <p:txBody>
          <a:bodyPr vert="horz" rtlCol="0">
            <a:spAutoFit/>
          </a:bodyPr>
          <a:lstStyle/>
          <a:p>
            <a:pPr algn="justLow" rtl="1"/>
            <a:r>
              <a:rPr lang="ar-EG" sz="4800" b="1" dirty="0">
                <a:solidFill>
                  <a:srgbClr val="FFFFFF"/>
                </a:solidFill>
                <a:latin typeface="Times New Roman" panose="02020603050405020304" pitchFamily="18" charset="0"/>
                <a:cs typeface="+mj-cs"/>
              </a:rPr>
              <a:t>ملكوت الله قائلًا: "قد كمل الزمان واقترب ملكوت الله، فتوبوا وآمنوا بالإنجيل".</a:t>
            </a:r>
            <a:endParaRPr lang="en-GB" sz="4800" b="1" dirty="0">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30759828"/>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5727415"/>
      </p:ext>
    </p:extLst>
  </p:cSld>
  <p:clrMapOvr>
    <a:masterClrMapping/>
  </p:clrMapOvr>
  <p:transition advClick="0" advTm="0"/>
</p:sld>
</file>

<file path=ppt/slides/slide6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باكر </a:t>
            </a:r>
            <a:r>
              <a:rPr lang="ar-EG" sz="4400" b="1" dirty="0">
                <a:solidFill>
                  <a:srgbClr val="FFC000"/>
                </a:solidFill>
                <a:latin typeface="Times New Roman" panose="02020603050405020304" pitchFamily="18" charset="0"/>
                <a:cs typeface="Times New Roman" pitchFamily="18" charset="0"/>
              </a:rPr>
              <a:t>الأحد الثاني</a:t>
            </a:r>
            <a:endParaRPr lang="en-US" dirty="0"/>
          </a:p>
        </p:txBody>
      </p:sp>
      <p:sp>
        <p:nvSpPr>
          <p:cNvPr id="5123" name="Title 1"/>
          <p:cNvSpPr txBox="1">
            <a:spLocks/>
          </p:cNvSpPr>
          <p:nvPr/>
        </p:nvSpPr>
        <p:spPr bwMode="auto">
          <a:xfrm>
            <a:off x="0" y="3597088"/>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باكر ( 56: 1 )</a:t>
            </a:r>
          </a:p>
        </p:txBody>
      </p:sp>
      <p:sp>
        <p:nvSpPr>
          <p:cNvPr id="5125" name="Content Placeholder 3"/>
          <p:cNvSpPr txBox="1">
            <a:spLocks/>
          </p:cNvSpPr>
          <p:nvPr/>
        </p:nvSpPr>
        <p:spPr bwMode="auto">
          <a:xfrm>
            <a:off x="0" y="4362263"/>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400" b="1" dirty="0">
                <a:solidFill>
                  <a:srgbClr val="FFFFFF"/>
                </a:solidFill>
                <a:latin typeface="Times New Roman" panose="02020603050405020304" pitchFamily="18" charset="0"/>
                <a:cs typeface="Times New Roman" panose="02020603050405020304" pitchFamily="18" charset="0"/>
              </a:rPr>
              <a:t>ارحمني يا الله ارحمني، فإنه عليك توكلت نفسي، وبظل جناحيك أتكل، إلى أن يعبر الإثم.</a:t>
            </a:r>
          </a:p>
        </p:txBody>
      </p:sp>
    </p:spTree>
  </p:cSld>
  <p:clrMapOvr>
    <a:masterClrMapping/>
  </p:clrMapOvr>
  <p:transition spd="slow"/>
</p:sld>
</file>

<file path=ppt/slides/slide6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Title 1"/>
          <p:cNvSpPr txBox="1">
            <a:spLocks/>
          </p:cNvSpPr>
          <p:nvPr/>
        </p:nvSpPr>
        <p:spPr bwMode="auto">
          <a:xfrm>
            <a:off x="0" y="358046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إنجيل باكر من لوقا ( 4: 1 ـ 13 )</a:t>
            </a:r>
          </a:p>
        </p:txBody>
      </p:sp>
      <p:sp>
        <p:nvSpPr>
          <p:cNvPr id="614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أما يسوع فرجع من الأردن ممتلئًا من الروح  القدس، وحمله الروح إلى البرية أربعين يومًا  يجربه إبليس. ولم يأكل شيئًا في تلك الأيام. ولما  تمت جاء أخيرًا. وقال له إبليس: "إن كنت أنت ابن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6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9FFE2E-827F-4263-B44C-867BBE4AD954}"/>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الله، فقل لهذا الحجر أن يصير خبزًا". فأجابه  يسوع قائلًا: "مكتوب: ليس بالخبز وحده يحيا  الإنسان، بل بكل كلمةٍ تخرج من فم الله". ثم أصعده  إبليس إلى جبلٍ عالٍ وأراه جميع ممالك المسكونة</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4118986366"/>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DAAAE11-1696-459B-9B12-42BC9FA8BFA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في لحظةٍ من الزمان. وقال له إبليس: "لك أعطي  هذا السلطان كله ومجده، لأنه إلي قد دفع، وأنا  أعطيه لمن أريد. فإن أنت سجدت أمامي يكون لك  جميعه". فأجاب يسوع وقال له: "اذهب عني يا</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136036857"/>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114E134-F0B2-424C-87A0-F6D8E7D5A02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شيطان! إنه مكتوب: للرب إلهك تسجد وإياه وحده  تعبد". ثم جاء به أيضًا إلى أورشليم، وأقامه على  جناح الهيكل وقال له: "إن كنت أنت ابن الله فاطرح  نفسك من هنا إلى أسفل، لأنه مكتوب: "أنه يوصي</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1566140265"/>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3D7D3F1-1753-4012-BDFE-7F303A7912D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rPr>
              <a:t>ملائكته بك ليحفظوك، وأنهم على أذرعهم يحملونك  لئلا تصدم بحجرٍ رجلك". فأجاب يسوع وقال له:  "إنه قد قيل: لا تجرب الرب إلهك". ولما أكمل  إبليس كل تجربةٍ، انصرف عنه إلى حينٍ.</a:t>
            </a:r>
            <a:br>
              <a:rPr lang="ar-EG" sz="4400" b="1">
                <a:solidFill>
                  <a:srgbClr val="FFFFFF"/>
                </a:solidFill>
                <a:latin typeface="Times New Roman" panose="02020603050405020304" pitchFamily="18" charset="0"/>
              </a:rPr>
            </a:br>
            <a:endParaRPr lang="en-GB" sz="4400" b="1">
              <a:solidFill>
                <a:srgbClr val="FFFFFF"/>
              </a:solidFill>
              <a:latin typeface="Times New Roman" panose="02020603050405020304" pitchFamily="18" charset="0"/>
            </a:endParaRPr>
          </a:p>
        </p:txBody>
      </p:sp>
    </p:spTree>
    <p:extLst>
      <p:ext uri="{BB962C8B-B14F-4D97-AF65-F5344CB8AC3E}">
        <p14:creationId xmlns:p14="http://schemas.microsoft.com/office/powerpoint/2010/main" val="283714902"/>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6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الاحد 2</a:t>
            </a:r>
            <a:endParaRPr lang="en-US" dirty="0"/>
          </a:p>
        </p:txBody>
      </p:sp>
      <p:sp>
        <p:nvSpPr>
          <p:cNvPr id="14339"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أهل رومية (19:14إلخ،1:15-7)</a:t>
            </a:r>
          </a:p>
        </p:txBody>
      </p:sp>
      <p:sp>
        <p:nvSpPr>
          <p:cNvPr id="14340" name="Content Placeholder 3"/>
          <p:cNvSpPr txBox="1">
            <a:spLocks/>
          </p:cNvSpPr>
          <p:nvPr/>
        </p:nvSpPr>
        <p:spPr bwMode="auto">
          <a:xfrm>
            <a:off x="4482" y="4343400"/>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فلنتبع ما هوَ للسلامِ و ما هوَ لبنيانِ بعضِنا لبعضٍ . لا تنقضْ عملَ اللهِ لأجلِ الطعامِ . كلُ شيءٍ طاهرٌ و لكنه شرٌ للإنسانِ الذي يأكلُ بعثرةٍ . إنهُ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حسنٌ ألا تأكلَ لحماً و لا تشربَ خمراً و لا شيئاً يَعثرُ بهِ أخوكَ أو يَشكُ أو يَضعفُ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8965" y="4357639"/>
            <a:ext cx="9144000" cy="3070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300" b="1">
                <a:solidFill>
                  <a:srgbClr val="FFFFFF"/>
                </a:solidFill>
                <a:cs typeface="Times New Roman" panose="02020603050405020304" pitchFamily="18" charset="0"/>
              </a:rPr>
              <a:t>مودة أخوية، وفي المودة الأخوية محبة؛ لأن هذه إذا كانت فيكم وكثرت، تصيركم لا متكاسلين ولا غير مثمرين لمعرفة ربنا يسوع المسيح لأن الذي ليس عنده هذه، هو أعمى قصير البصر، قد نسي تطهير </a:t>
            </a:r>
            <a:br>
              <a:rPr lang="ar-EG" sz="4300" b="1">
                <a:solidFill>
                  <a:srgbClr val="FFFFFF"/>
                </a:solidFill>
                <a:cs typeface="Times New Roman" panose="02020603050405020304" pitchFamily="18" charset="0"/>
              </a:rPr>
            </a:br>
            <a:endParaRPr kumimoji="0" lang="ar-EG" sz="43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672201"/>
      </p:ext>
    </p:extLst>
  </p:cSld>
  <p:clrMapOvr>
    <a:masterClrMapping/>
  </p:clrMapOvr>
  <p:transition spd="slow"/>
</p:sld>
</file>

<file path=ppt/slides/slide6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28246D8-9176-43F7-94FD-50EFE4DC989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ألكَ إيمانٌ فليكن لكَ في نفسِك أمامَ اللهِ. طوبى للذي لا يَحكمُ على نفسِهِ فيما يستحسنهُ أما الذي يَرتابُ فإنْ أكلَ فإنهُ يُحكَمُ عَليه لأنَّ ذلكَ ليسَ مِن الإيمانِ و كلُ ما ليسَ مِن الإيمانِ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فهوَ خطية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223410807"/>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فيجبُ علينا نحنُ الأقوياءُ أنْ نحتملَ وَهنَ الضُعفاءِ و لا نُرضِي أنفسنا . فليُرض كلُ واحدٍ مِنا قريبَهُ للخيرِ لأجلِ البنيانِ . فإنَّ المسيحَ لم يُرضِ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نفسَهُ و لكنْ كما كُتب تعييرات مُعَيريكَ وَقعتْ عليَّ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6797551-D678-4938-835D-C4EA5C5D9951}"/>
              </a:ext>
            </a:extLst>
          </p:cNvPr>
          <p:cNvSpPr txBox="1"/>
          <p:nvPr/>
        </p:nvSpPr>
        <p:spPr>
          <a:xfrm>
            <a:off x="0" y="44196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 كلَّ ما كُتب مِن قِبل إنما كُتبَ لتعليمنا ليكونَ لنا الرجاءُ بالصبرِ و بتعزيةِ الكتبِ . و ليؤتيكم إلهُ الصبرِ و التعزيةِ اتفاقَ الآراءِ فيما بينكم بحسبِ المسيحِ يسوعَ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3930452"/>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BD4899-EB30-4DCD-97A6-6382DE072006}"/>
              </a:ext>
            </a:extLst>
          </p:cNvPr>
          <p:cNvSpPr txBox="1"/>
          <p:nvPr/>
        </p:nvSpPr>
        <p:spPr>
          <a:xfrm>
            <a:off x="-26894" y="44196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حتى أنكم بنفسٍ واحدةٍ و فمٍ واحدٍ تـُمَجدونَ اللهَ أبا ربِّنا يسوعَ المسيحِ . مِن أجلِ ذلكَ فليتخذ بعضُكم بعضاً كما أتخذكم المسيحُ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لمجدِ اللهِ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81915966"/>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 (1:2- 13)</a:t>
            </a:r>
          </a:p>
        </p:txBody>
      </p:sp>
      <p:sp>
        <p:nvSpPr>
          <p:cNvPr id="17411" name="Content Placeholder 3"/>
          <p:cNvSpPr txBox="1">
            <a:spLocks/>
          </p:cNvSpPr>
          <p:nvPr/>
        </p:nvSpPr>
        <p:spPr bwMode="auto">
          <a:xfrm>
            <a:off x="0" y="4226510"/>
            <a:ext cx="9144000" cy="263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أخوتي لا تلبسوا إيمانَ ربِّنا يسوعَ المسيحِ المَجيد بمحاباةِ الوجوهِ . فإنهُ إذا دخلَ بمجمعِكم رجلٌ بخاتمٍ مِن ذهبٍ في حُلةٍ بهيةٍ و دخلَ أيضاً مَسكينٌ في كسوةٍ قذرةٍ</a:t>
            </a: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 فنظرتم إلى الذي عليه الحُلة البهية و قلتم لهُ اجلس أنتَ هنا حسناً في الصدرِ و قلتم للمسكينِ قفْ أنتَ هناك و اجلس ههنا تحت موطئ الأقدامِ .</a:t>
            </a:r>
            <a:r>
              <a:rPr kumimoji="0" lang="ar-EG" sz="3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3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BF8F47E-B005-4700-B89C-7BF65AFBD5BF}"/>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أفلا تكونوا قد مَيزتم في أنفسِكم فقضيتم عن أفكارٍ شريرةٍ . اسمعوا يا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اخوتي الأحباءُ أما اختارَ اللهُ مساكينَ هذا العالمِ و هم أغنياءُ في الإيمانِ و وَرثة للملكوتِ الذي وَعدَ بهِ الذينَ يُحبونه . و أما أنتم فقد أهنتم المسكينَ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03832650"/>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87066C4-6561-465B-A0E5-C66524EBA14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أليسَ الأغنياءُ هم الذينَ يقهرونكم و يجرونكم إلى المحاكمِ و يُجدفونَ على الاسمِ الجليلِ الذي دُعيتم به . فإنْ كُنتم تكملونَ الناموسَ الملوكي على حسبِ الكتابِ القائلِ . أحبْ قريبَك كنفسِك . فنعِمَاً تفعلونَ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52485797"/>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8A28D8F-59A6-493C-A24D-F9C36DAB2841}"/>
              </a:ext>
            </a:extLst>
          </p:cNvPr>
          <p:cNvSpPr txBox="1"/>
          <p:nvPr/>
        </p:nvSpPr>
        <p:spPr>
          <a:xfrm>
            <a:off x="-13447" y="44196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إنْ حابيتمْ الوجوهَ فإنما ترتكبونَ خطية و الناموسُ يَحسبُكم كمُتعدينَ . لأنَّ مَن حفِظَ الناموسَ كُلهُ و عثرَ في أمرٍ واحدٍ فقد صارَ مُجرماً في الكلِّ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لأنَّ الذي قالَ لا تزنِ قال أيضاً لا تقتلْ . فإن لم تزن و لكنْ قتلت فقد صِرتَ مُتعدياً للناموسِ .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026578124"/>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8C38EF-E31B-4592-8206-195DCB0A6C73}"/>
              </a:ext>
            </a:extLst>
          </p:cNvPr>
          <p:cNvSpPr txBox="1"/>
          <p:nvPr/>
        </p:nvSpPr>
        <p:spPr>
          <a:xfrm>
            <a:off x="-26894"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تصرفوا في القولِ و العملِ تصرفَ مَن يُدان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عن قريبٍ على مُقتضى ناموسِ الحريةِ . فإنَّ الدينونة بلا رحمة تكونُ على مَن لا يصنعُ رحمة. و الرحمة تفتخرُ على الدينونةِ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073903358"/>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(1:23-11)</a:t>
            </a:r>
          </a:p>
        </p:txBody>
      </p:sp>
      <p:sp>
        <p:nvSpPr>
          <p:cNvPr id="22531" name="Content Placeholder 3"/>
          <p:cNvSpPr txBox="1">
            <a:spLocks/>
          </p:cNvSpPr>
          <p:nvPr/>
        </p:nvSpPr>
        <p:spPr bwMode="auto">
          <a:xfrm>
            <a:off x="0" y="4303455"/>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فتفرسَ بولسُ في المحفلِ و قالَ أيُها الرجالُ اخوتنا. لقد تصرفتُ أمامَ اللهِ بكلِّ نيةٍ صالحةٍ إلى هذا اليومِ . فأمرَ حنانيا رئيسُ الكهنةِ القائمينَ إلى جانبهِ بأن يَضربوهُ على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فمِه . حينئذٍ قالَ لهُ بولسُ سيضربُكَ اللهُ أيُها الحائطُ المبيض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7929" y="4328077"/>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خطاياه السالفة لذلك بالأكثر اجتهدوا أيها الإخوة أن تجعلوا دعوتكم واختياركم ثابتين بالأعمال الصالحة؛ لأنكم إذا فعلتم ذلك، لن تزلوا أبدا. لأنه هكذا يقدم لكم بغنى دخول إلى ملكوت ربنا</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1462775"/>
      </p:ext>
    </p:extLst>
  </p:cSld>
  <p:clrMapOvr>
    <a:masterClrMapping/>
  </p:clrMapOvr>
  <p:transition spd="slow"/>
</p:sld>
</file>

<file path=ppt/slides/slide6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5278CE5-BE18-415C-B5BA-6A48F3D59CB3}"/>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أتكون جالساً لتحكم في أمري بمُقتضى الناموسِ و تأمرُ أن اُضرَبَ بخلافِ الناموسِ . فقالَ الحاضرونَ أتشتمُ رئيسَ كهنةِ اللهِ . فقالَ بولسُ لم أكن أعلمُ يا اخوتي</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أنهُ رئيسُ كهنةٍ ، لأنهُ قد كُتبَ رئيسُ شعبـِك لا تقلْ فيهِ سوءاً .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180641050"/>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لما عَلم بولسُ أن قِسمَاً مِنهم صدوقيونَ و القسمُ الأخير فريسيون ، صاحَ في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المحفلِ أيُها الرجالُ الاخوة أنا فريسي ابن فريسي . و أنا على الرجاءِ و قيامةِ الأمواتِ اُحاكمُ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962387-767D-4F78-A40A-CCF5A8252CC2}"/>
              </a:ext>
            </a:extLst>
          </p:cNvPr>
          <p:cNvSpPr txBox="1"/>
          <p:nvPr/>
        </p:nvSpPr>
        <p:spPr>
          <a:xfrm>
            <a:off x="0" y="4419600"/>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فلما قالَ ذلكَ وَقعَ اختلافٌ بينَ الفريسيينَ و الصدوقيينَ و انشقت الجماعة . لأنَّ الصدوقيينَ يقولونَ أنهُ ليسَ قيامة ٌو لا ملاكٌ و لا روحٌ . و أما الفريسيونَ فيُقرونَ بكلِّ ذلكَ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83250130"/>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A9FD25-DEB5-4892-84AA-7A3A1BF6AA6D}"/>
              </a:ext>
            </a:extLst>
          </p:cNvPr>
          <p:cNvSpPr txBox="1"/>
          <p:nvPr/>
        </p:nvSpPr>
        <p:spPr>
          <a:xfrm>
            <a:off x="0" y="43434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فصارَ صياحٌ عظيمٌ و قامَ كتبة مِن قسمِ الفريسيينَ و طفقوا يُخاصمونَ قائلينَ إنَّا لا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نجدُ في هذا الرجلِ شراً . فإنْ كانَ قد كلمَه ملاكٌ أو روحٌ فلا نُحاربُ اللهَ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133312938"/>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أشتدَ الاختلافُ أشفقَ قائدُ الألفِ أن يفسخوا بولسَ فأمرَ الجندَ أن يَنزلوا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يَخطفوه مِن بينِهم و يأتوا بهِ إلى المعسكرِ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CA32A4-4E9C-4D66-8FC7-278B30B7AC18}"/>
              </a:ext>
            </a:extLst>
          </p:cNvPr>
          <p:cNvSpPr txBox="1"/>
          <p:nvPr/>
        </p:nvSpPr>
        <p:spPr>
          <a:xfrm>
            <a:off x="0" y="44196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في الليلةِ التاليةِ وقفَ بهِ الربُ و قالَ ثقْ يا بولسُ فإنكَ كما شهدتَ بما لي في أورشليمَ كذلكَ ينبغي أن تشهدَ ليَّ في رومية أيضاً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81739512"/>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1" name="Title 1"/>
          <p:cNvSpPr txBox="1">
            <a:spLocks/>
          </p:cNvSpPr>
          <p:nvPr/>
        </p:nvSpPr>
        <p:spPr bwMode="auto">
          <a:xfrm>
            <a:off x="506412" y="4244458"/>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(8:27 – 9)</a:t>
            </a:r>
          </a:p>
        </p:txBody>
      </p:sp>
      <p:sp>
        <p:nvSpPr>
          <p:cNvPr id="7173" name="Content Placeholder 3"/>
          <p:cNvSpPr txBox="1">
            <a:spLocks/>
          </p:cNvSpPr>
          <p:nvPr/>
        </p:nvSpPr>
        <p:spPr bwMode="auto">
          <a:xfrm>
            <a:off x="419100" y="4987221"/>
            <a:ext cx="83058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طلبتُ وجهَكَ يا ربُ و لوجهـِك ألتمسُ .  لا تصرفُ وجهَك عني . كنْ لي مُعيناً لا تـُقصِني و لا تـَرفضني يا اللهُ مُخـَلصي  </a:t>
            </a:r>
          </a:p>
        </p:txBody>
      </p:sp>
    </p:spTree>
  </p:cSld>
  <p:clrMapOvr>
    <a:masterClrMapping/>
  </p:clrMapOvr>
  <p:transition spd="slow"/>
</p:sld>
</file>

<file path=ppt/slides/slide6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(متى 1:4 – 11 )</a:t>
            </a:r>
          </a:p>
        </p:txBody>
      </p:sp>
      <p:sp>
        <p:nvSpPr>
          <p:cNvPr id="8196" name="Content Placeholder 3"/>
          <p:cNvSpPr txBox="1">
            <a:spLocks/>
          </p:cNvSpPr>
          <p:nvPr/>
        </p:nvSpPr>
        <p:spPr bwMode="auto">
          <a:xfrm>
            <a:off x="0" y="44196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حينئذٍ أصعِدَ يسوعُ إلى البريةِ مِن الروحِ ليُجرَبَ مِن إبليسِ . فصامَ أربعينَ يوماً و أربعينَ ليلة ً و أخيراً جاعَ . فدنا إليهِ المُجَرِّبُ قائلاً : إن كنت ابن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فقلْ أن تصيرَ هذهِ الحجارة خبزاً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04AD6C0-F0D3-44B7-AFC1-43984EE090C5}"/>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فأجابَ قائلاً مكتوبٌ ليسَ بالخبزِ وَحدَهُ يحيا الإنسانُ بل بكلِّ كلمةٍ تخرجُ مِن فمِ اللهِ . حينئذٍ أخذهُ إبليسُ إلى المدينةِ المقدسةِ و أوقفهُ على جناحِ الهيكلِ . و قالَ لهُ إنْ كنت ابن اللهِ فاطرح نفسَك إلى أسفلِ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97954237"/>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Content Placeholder 3"/>
          <p:cNvSpPr txBox="1">
            <a:spLocks/>
          </p:cNvSpPr>
          <p:nvPr/>
        </p:nvSpPr>
        <p:spPr bwMode="auto">
          <a:xfrm>
            <a:off x="0" y="4495800"/>
            <a:ext cx="914400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لأنهُ مكتوبٌ أنهُ يُوصي ملائكته بكَ فتحملك على أيديها لئلا تصدمُ </a:t>
            </a:r>
            <a:r>
              <a:rPr kumimoji="0" lang="ar-SA"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بحجرٍ رجلك. فقالَ لهُ يسوعُ مكتوبٌ أيضاً لا تـُجَرِّب الربَّ إلهك . فأخذهُ أيضاً إبليسُ على جبلٍ عالٍ جداً و أراهُ جميعَ ممالِك العالمِ و مَجدها. وقالَ لهُ أعطيكَ هذه </a:t>
            </a:r>
            <a:r>
              <a:rPr kumimoji="0" lang="ar-EG" sz="34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جميعاً إنْ خررت ساجداً لي . </a:t>
            </a:r>
            <a:endParaRPr kumimoji="0" lang="ar-SA" sz="3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0" y="4381865"/>
            <a:ext cx="9161929" cy="840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5400" b="1">
                <a:solidFill>
                  <a:srgbClr val="FFFFFF"/>
                </a:solidFill>
                <a:cs typeface="Times New Roman" panose="02020603050405020304" pitchFamily="18" charset="0"/>
              </a:rPr>
              <a:t>ومخلصنا يسوع المسيح الأبدي.</a:t>
            </a:r>
            <a:endPar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7214834"/>
      </p:ext>
    </p:extLst>
  </p:cSld>
  <p:clrMapOvr>
    <a:masterClrMapping/>
  </p:clrMapOvr>
  <p:transition spd="slow"/>
</p:sld>
</file>

<file path=ppt/slides/slide6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1BFB0B3-C32B-4126-9DA3-9BAEF7C08215}"/>
              </a:ext>
            </a:extLst>
          </p:cNvPr>
          <p:cNvSpPr txBox="1"/>
          <p:nvPr/>
        </p:nvSpPr>
        <p:spPr>
          <a:xfrm>
            <a:off x="-8965" y="4419600"/>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حينئذٍ قالَ لهُ يسوعُ أذهب يا شيطان فإنه قد كُتب للربِّ إلهكَ تسجد وإياه وَحدهُ تعبد . حينئذٍ تركهُ إبليسُ و إذا ملائكة قد جاءت فصارت تخدمه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36755534"/>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6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1794" name="Title 1"/>
          <p:cNvSpPr>
            <a:spLocks noGrp="1"/>
          </p:cNvSpPr>
          <p:nvPr>
            <p:ph type="title"/>
          </p:nvPr>
        </p:nvSpPr>
        <p:spPr bwMode="auto">
          <a:xfrm>
            <a:off x="-1371600" y="19050"/>
            <a:ext cx="1371600" cy="21145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rtl="1" eaLnBrk="1" fontAlgn="auto" hangingPunct="1">
              <a:spcBef>
                <a:spcPts val="0"/>
              </a:spcBef>
              <a:spcAft>
                <a:spcPts val="0"/>
              </a:spcAft>
              <a:defRPr/>
            </a:pPr>
            <a:r>
              <a:rPr lang="ar-EG" sz="4400" b="1" dirty="0">
                <a:solidFill>
                  <a:srgbClr val="FFC000"/>
                </a:solidFill>
                <a:cs typeface="Times New Roman" pitchFamily="18" charset="0"/>
              </a:rPr>
              <a:t>مساء الاحد الثانى</a:t>
            </a:r>
            <a:endParaRPr lang="en-US" sz="3600" b="1" dirty="0">
              <a:solidFill>
                <a:schemeClr val="bg1"/>
              </a:solidFill>
            </a:endParaRPr>
          </a:p>
        </p:txBody>
      </p:sp>
      <p:sp>
        <p:nvSpPr>
          <p:cNvPr id="161795" name="Title 1"/>
          <p:cNvSpPr txBox="1">
            <a:spLocks/>
          </p:cNvSpPr>
          <p:nvPr/>
        </p:nvSpPr>
        <p:spPr bwMode="auto">
          <a:xfrm>
            <a:off x="0" y="357019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(40: 1)</a:t>
            </a:r>
          </a:p>
        </p:txBody>
      </p:sp>
      <p:sp>
        <p:nvSpPr>
          <p:cNvPr id="161797" name="Content Placeholder 3"/>
          <p:cNvSpPr txBox="1">
            <a:spLocks/>
          </p:cNvSpPr>
          <p:nvPr/>
        </p:nvSpPr>
        <p:spPr bwMode="auto">
          <a:xfrm>
            <a:off x="0" y="4572000"/>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SA" sz="6000" b="1" dirty="0">
                <a:solidFill>
                  <a:srgbClr val="FFFFFF"/>
                </a:solidFill>
                <a:latin typeface="Times New Roman" panose="02020603050405020304" pitchFamily="18" charset="0"/>
                <a:cs typeface="Times New Roman" panose="02020603050405020304" pitchFamily="18" charset="0"/>
              </a:rPr>
              <a:t>طوبى للذي يتفهم، في أمر المسكين والفقير، في يوم الشر، ينجيه الرب.</a:t>
            </a:r>
          </a:p>
        </p:txBody>
      </p:sp>
    </p:spTree>
  </p:cSld>
  <p:clrMapOvr>
    <a:masterClrMapping/>
  </p:clrMapOvr>
  <p:transition spd="slow"/>
</p:sld>
</file>

<file path=ppt/slides/slide6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2818"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معلمنا لوقا (4 : 1 – 13)</a:t>
            </a:r>
          </a:p>
        </p:txBody>
      </p:sp>
      <p:sp>
        <p:nvSpPr>
          <p:cNvPr id="16282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panose="02020603050405020304" pitchFamily="18" charset="0"/>
                <a:cs typeface="Times New Roman" panose="02020603050405020304" pitchFamily="18" charset="0"/>
              </a:rPr>
              <a:t>أما يسوع فرجع من الأردن ممتلئًا من الروح  القدس، وحمله الروح إلى البرية أربعين يومًا  يجربه إبليس ولم يأكل شيئًا في تلك الأيام. ولما  تمت جاع أخيرًا. وقال له إبليس: "إن كنت أنت ابن</a:t>
            </a:r>
            <a:br>
              <a:rPr lang="ar-SA" sz="4400" b="1">
                <a:solidFill>
                  <a:srgbClr val="FFFFFF"/>
                </a:solidFill>
                <a:latin typeface="Times New Roman" panose="02020603050405020304" pitchFamily="18" charset="0"/>
                <a:cs typeface="Times New Roman" panose="02020603050405020304" pitchFamily="18" charset="0"/>
              </a:rPr>
            </a:br>
            <a:endParaRPr lang="ar-SA" sz="4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sld>
</file>

<file path=ppt/slides/slide6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3A2727-77A1-4BF6-B476-091EAC0C4CE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الله، فقل لهذا الحجر أن يصير خبزًا". فأجابه  يسوع قائلًا: "مكتوبٌ: ليس بالخبز وحده يحيا  الإنسان، بل بكل كلمةٍ تخرج من فم الله". ثم أصعده  إبليس إلى جبلٍ عالٍ وأراه جميع ممالك المسكونة</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114069526"/>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8E92DC5-F40E-4D0E-B6A0-9FD28A76495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في لحظةٍ من الزمان. وقال له إبليس: "لك أعطي  هذا السلطان كله ومجده، لأنه إلي قد دفع، وأنا  أعطيه لمن أريد. فإن أنت سجدت أمامي يكون لك  جميعه". فأجاب يسوع وقال له: "اذهب عني يا</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751505978"/>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6C0CD8-82CA-4AB2-82E2-1BBE856B7FD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شيطان إنه مكتوبٌ للرب إلهك تسجد، وإياه وحده  تعبد". ثم جاء به أيضًا إلى أورشليم، وأقامه على  جناح الهيكل وقال له: "إن كنت أنت ابن الله،  فاطرح نفسك من هنا إلى أسفل، لأنه مكتوبٌ: أنه</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1403217400"/>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D3539E-5070-4088-A5EE-D015685CC1F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panose="02020603050405020304" pitchFamily="18" charset="0"/>
                <a:cs typeface="+mj-cs"/>
              </a:rPr>
              <a:t>يوصي ملائكته بك ليحفظوك، وأنهم على أذرعهم  يحملونك لئلا تصدم بحجرٍ رجلك". فأجاب يسوع  وقال له: "إنه قد قيل: لا تجرب الرب إلهك". ولما  أكمل إبليس كل تجربةٍ، انصرف عنه إلى حينٍ.</a:t>
            </a:r>
            <a:br>
              <a:rPr lang="ar-EG" sz="4400" b="1">
                <a:solidFill>
                  <a:srgbClr val="FFFFFF"/>
                </a:solidFill>
                <a:latin typeface="Times New Roman" panose="02020603050405020304" pitchFamily="18" charset="0"/>
                <a:cs typeface="+mj-cs"/>
              </a:rPr>
            </a:br>
            <a:endParaRPr lang="en-GB" sz="4400" b="1">
              <a:solidFill>
                <a:srgbClr val="FFFFFF"/>
              </a:solidFill>
              <a:latin typeface="Times New Roman" panose="02020603050405020304" pitchFamily="18" charset="0"/>
              <a:cs typeface="+mj-cs"/>
            </a:endParaRPr>
          </a:p>
        </p:txBody>
      </p:sp>
    </p:spTree>
    <p:extLst>
      <p:ext uri="{BB962C8B-B14F-4D97-AF65-F5344CB8AC3E}">
        <p14:creationId xmlns:p14="http://schemas.microsoft.com/office/powerpoint/2010/main" val="2663395415"/>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6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3 الاثنين</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( 1: 20 ـ 33 )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الحكمة تمدح في الطرقات. وفي الشوارع ظاهرة.  وعلى زوايا الأسوار يبشر بها على أبواب الأقوياء  وأبواب المدن قد قالت بقلب قوي في كل حين: إن  عديمي الشر يتمسكون بالبر، فلن يخزوا أيها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53263900"/>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A9DDF-8BBD-4C42-B6DC-74E737476B8F}"/>
              </a:ext>
            </a:extLst>
          </p:cNvPr>
          <p:cNvSpPr>
            <a:spLocks noGrp="1"/>
          </p:cNvSpPr>
          <p:nvPr>
            <p:ph type="title"/>
          </p:nvPr>
        </p:nvSpPr>
        <p:spPr>
          <a:xfrm>
            <a:off x="-1630197" y="0"/>
            <a:ext cx="1630197" cy="2138082"/>
          </a:xfrm>
        </p:spPr>
        <p:txBody>
          <a:bodyPr/>
          <a:lstStyle/>
          <a:p>
            <a:r>
              <a:rPr lang="en-US" dirty="0"/>
              <a:t> </a:t>
            </a:r>
            <a:r>
              <a:rPr lang="ar-EG" dirty="0"/>
              <a:t>عشية سبت الرفاع</a:t>
            </a:r>
            <a:endParaRPr lang="en-GB" dirty="0"/>
          </a:p>
        </p:txBody>
      </p:sp>
      <p:sp>
        <p:nvSpPr>
          <p:cNvPr id="3" name="Title 1">
            <a:extLst>
              <a:ext uri="{FF2B5EF4-FFF2-40B4-BE49-F238E27FC236}">
                <a16:creationId xmlns:a16="http://schemas.microsoft.com/office/drawing/2014/main" id="{72DC9CAB-5B5F-4310-A3AA-B80F544F5F97}"/>
              </a:ext>
            </a:extLst>
          </p:cNvPr>
          <p:cNvSpPr txBox="1">
            <a:spLocks/>
          </p:cNvSpPr>
          <p:nvPr/>
        </p:nvSpPr>
        <p:spPr bwMode="auto">
          <a:xfrm>
            <a:off x="0" y="3638082"/>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altLang="en-US" sz="4400" b="1" u="sng" dirty="0">
                <a:solidFill>
                  <a:srgbClr val="FFC000"/>
                </a:solidFill>
                <a:latin typeface="Times New Roman" panose="02020603050405020304" pitchFamily="18" charset="0"/>
                <a:cs typeface="Times New Roman" panose="02020603050405020304" pitchFamily="18" charset="0"/>
              </a:rPr>
              <a:t>مزمور عشية (16: 1-2)</a:t>
            </a:r>
          </a:p>
        </p:txBody>
      </p:sp>
      <p:sp>
        <p:nvSpPr>
          <p:cNvPr id="4" name="Content Placeholder 3">
            <a:extLst>
              <a:ext uri="{FF2B5EF4-FFF2-40B4-BE49-F238E27FC236}">
                <a16:creationId xmlns:a16="http://schemas.microsoft.com/office/drawing/2014/main" id="{E7AC9547-D7B4-40A2-B759-7375B8BF8786}"/>
              </a:ext>
            </a:extLst>
          </p:cNvPr>
          <p:cNvSpPr txBox="1">
            <a:spLocks/>
          </p:cNvSpPr>
          <p:nvPr/>
        </p:nvSpPr>
        <p:spPr bwMode="auto">
          <a:xfrm>
            <a:off x="0" y="4426810"/>
            <a:ext cx="9144000" cy="21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spcBef>
                <a:spcPct val="20000"/>
              </a:spcBef>
            </a:pPr>
            <a:r>
              <a:rPr lang="ar-EG" altLang="en-US" sz="4500" b="1">
                <a:solidFill>
                  <a:srgbClr val="FFFFFF"/>
                </a:solidFill>
                <a:latin typeface="CS New Athanasius" panose="020B0500000000000000" pitchFamily="34" charset="0"/>
                <a:cs typeface="Times New Roman" panose="02020603050405020304" pitchFamily="18" charset="0"/>
              </a:rPr>
              <a:t>استمع يا الله إلى عدلي وأصع إلى طلبتي، وانصت إلى صلاتي فإنها من شفتين بلا غش، فليخرج من لدنك قضائي، لتنظر عيناي الاستقامة.</a:t>
            </a:r>
            <a:endParaRPr lang="ar-EG" altLang="en-US" sz="4500" b="1" dirty="0">
              <a:solidFill>
                <a:srgbClr val="FFFFFF"/>
              </a:solidFill>
              <a:latin typeface="CS New Athanasius" panose="020B0500000000000000" pitchFamily="34" charset="0"/>
              <a:cs typeface="Times New Roman" panose="02020603050405020304" pitchFamily="18" charset="0"/>
            </a:endParaRPr>
          </a:p>
        </p:txBody>
      </p:sp>
    </p:spTree>
    <p:extLst>
      <p:ext uri="{BB962C8B-B14F-4D97-AF65-F5344CB8AC3E}">
        <p14:creationId xmlns:p14="http://schemas.microsoft.com/office/powerpoint/2010/main" val="84616237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وبعد تلك الأيام تأهبنا وصعدنا إلى أورشليم. وجاء معنا من قيصرية أناس من التلاميذ وقد أخذوا معهم مناسون القبرسي، وهو تلميذ قديم، لننزل عنده. ولما قدمنا إلى أورشليم قبلنا الإخوة بفرح.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B5683C3-9509-4F60-8758-85618EA68760}"/>
              </a:ext>
            </a:extLst>
          </p:cNvPr>
          <p:cNvSpPr txBox="1"/>
          <p:nvPr/>
        </p:nvSpPr>
        <p:spPr>
          <a:xfrm>
            <a:off x="0" y="3711308"/>
            <a:ext cx="9144000" cy="646331"/>
          </a:xfrm>
          <a:prstGeom prst="rect">
            <a:avLst/>
          </a:prstGeom>
          <a:noFill/>
        </p:spPr>
        <p:txBody>
          <a:bodyPr wrap="square">
            <a:spAutoFit/>
          </a:body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36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من أعمال آبائنا الرسل القديسين (15:21-26)</a:t>
            </a:r>
          </a:p>
        </p:txBody>
      </p:sp>
    </p:spTree>
    <p:extLst>
      <p:ext uri="{BB962C8B-B14F-4D97-AF65-F5344CB8AC3E}">
        <p14:creationId xmlns:p14="http://schemas.microsoft.com/office/powerpoint/2010/main" val="2436282930"/>
      </p:ext>
    </p:extLst>
  </p:cSld>
  <p:clrMapOvr>
    <a:masterClrMapping/>
  </p:clrMapOvr>
  <p:transition spd="slow"/>
</p:sld>
</file>

<file path=ppt/slides/slide7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2A54D09-7C1A-4DB2-9FA4-F8A878B88A8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الجهال المشتهون العار الذين نافقوا وأبغضوا  الفهم، وصاروا عرضة للتوبيخ، هوذا أضع أمامكم  كلاما من روحي. وأعلمكم كلامي، قد دعوت فلم  تسمعوا، وبسطت يدي فلم تلتفتوا، بل جعلتم</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231782084"/>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664D073-8129-475D-B123-EE7C4BB1546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مشورتي كأنها ليست ثابتة، وتوبيخي لم تصغوا </a:t>
            </a:r>
            <a:r>
              <a:rPr lang="ar-EG" sz="4400" b="1" dirty="0">
                <a:solidFill>
                  <a:srgbClr val="FFFFFF"/>
                </a:solidFill>
                <a:latin typeface="Times New Roman (Headings)"/>
                <a:cs typeface="Times New Roman" panose="02020603050405020304" pitchFamily="18" charset="0"/>
              </a:rPr>
              <a:t>إليه. من أجل هذا أنا أيضا أضحك على هلاككم،  وأفرح إذا لحقكم الفناء وفاجأكم الذعر. ويأتي  الخراب كالعاصفة إذا جاء عليكم الإستئصال وحل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124947107"/>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بكم الضيق والهلاك. فيكون إذا دعوتموني لا أجيب. يبكر الأشرار في طلبي فلا يجدونني. بما أنهم  أبغضوا الحكمة ولم يختاروا مخافة الرب. ولم  يريدوا أن يتأملوا مشورتي، مستهزئين بكلامي.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655040030"/>
      </p:ext>
    </p:extLst>
  </p:cSld>
  <p:clrMapOvr>
    <a:masterClrMapping/>
  </p:clrMapOvr>
  <p:transition spd="slow"/>
</p:sld>
</file>

<file path=ppt/slides/slide7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84DB02-7F93-4102-B8AE-5273546F902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فلذلك يأكلون من ثمر طريقهم، ومن نفاقهم </a:t>
            </a:r>
            <a:r>
              <a:rPr lang="ar-EG" sz="4400" b="1" dirty="0">
                <a:solidFill>
                  <a:srgbClr val="FFFFFF"/>
                </a:solidFill>
                <a:latin typeface="Times New Roman (Headings)"/>
                <a:cs typeface="+mj-cs"/>
              </a:rPr>
              <a:t>يشبعون. حيث أنهم ظلموا الصبيان وقتلوهم، أفتقد  المنافقين بالهلاك، والذي يطيعني يسكن على رجاء ويستريح بلا خوف من كل شر.</a:t>
            </a:r>
          </a:p>
        </p:txBody>
      </p:sp>
    </p:spTree>
    <p:extLst>
      <p:ext uri="{BB962C8B-B14F-4D97-AF65-F5344CB8AC3E}">
        <p14:creationId xmlns:p14="http://schemas.microsoft.com/office/powerpoint/2010/main" val="1389965625"/>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( 8: 13 ـ 9: 1 ـ 7 )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قدسوا رب الجنود وليكن هو خوفكم ورهبتكم.  فيكون لكم قدسا ويكون حجر صدمة وصخرة عثرة  لبيت يعقوب، وفخا وشركا لساكني أورشليم، فلهذا  يعثر به كثيرون ويسقطون، وينحطمون ويحتبلون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83110677"/>
      </p:ext>
    </p:extLst>
  </p:cSld>
  <p:clrMapOvr>
    <a:masterClrMapping/>
  </p:clrMapOvr>
  <p:transition spd="slow"/>
</p:sld>
</file>

<file path=ppt/slides/slide7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639E21-20CF-4CAA-88AE-E54CE176186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ويؤخذون. أرسم الشهادة، أطبع الشريعة في تلاميذي. إني أرجو الله الحاجب وجهه عن بيت يعقوب وأتوكل عليه. هأنذا والأولاد الذين أعطانيهم الرب، يكونون آيات وعجائب في بيت إسرائيل من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231765068"/>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108B87-0DB0-4E8E-842A-089689959E5A}"/>
              </a:ext>
            </a:extLst>
          </p:cNvPr>
          <p:cNvSpPr txBox="1"/>
          <p:nvPr/>
        </p:nvSpPr>
        <p:spPr>
          <a:xfrm>
            <a:off x="0" y="4381500"/>
            <a:ext cx="9144000" cy="3000821"/>
          </a:xfrm>
          <a:prstGeom prst="rect">
            <a:avLst/>
          </a:prstGeom>
          <a:noFill/>
        </p:spPr>
        <p:txBody>
          <a:bodyPr vert="horz" rtlCol="0">
            <a:spAutoFit/>
          </a:bodyPr>
          <a:lstStyle/>
          <a:p>
            <a:pPr algn="justLow" rtl="1">
              <a:lnSpc>
                <a:spcPct val="90000"/>
              </a:lnSpc>
            </a:pPr>
            <a:r>
              <a:rPr lang="ar-EG" sz="4200" b="1" dirty="0">
                <a:solidFill>
                  <a:srgbClr val="FFFFFF"/>
                </a:solidFill>
                <a:latin typeface="Times New Roman (Headings)"/>
                <a:cs typeface="+mj-cs"/>
              </a:rPr>
              <a:t>لدن رب الجنود الساكن في جبل صهيون. فإذا قالوا لكم اسألوا ذوي التوابع والعرافين المشقشقين  الهامسين. فقولوا أليس كل شعب يسأل إلهه؟ أيسأل الأموات عن الأحياء؟ بل اسألوا الشريعة والشهادة.</a:t>
            </a:r>
            <a:br>
              <a:rPr lang="ar-EG" sz="4200" b="1" dirty="0">
                <a:solidFill>
                  <a:srgbClr val="FFFFFF"/>
                </a:solidFill>
                <a:latin typeface="Times New Roman (Headings)"/>
                <a:cs typeface="+mj-cs"/>
              </a:rPr>
            </a:br>
            <a:r>
              <a:rPr lang="ar-EG" sz="4200" b="1" dirty="0">
                <a:solidFill>
                  <a:srgbClr val="FFFFFF"/>
                </a:solidFill>
                <a:latin typeface="Times New Roman (Headings)"/>
                <a:cs typeface="+mj-cs"/>
              </a:rPr>
              <a:t>   </a:t>
            </a:r>
            <a:endParaRPr lang="en-GB" sz="4200" b="1" dirty="0">
              <a:solidFill>
                <a:srgbClr val="FFFFFF"/>
              </a:solidFill>
              <a:latin typeface="Times New Roman (Headings)"/>
              <a:cs typeface="+mj-cs"/>
            </a:endParaRPr>
          </a:p>
        </p:txBody>
      </p:sp>
    </p:spTree>
    <p:extLst>
      <p:ext uri="{BB962C8B-B14F-4D97-AF65-F5344CB8AC3E}">
        <p14:creationId xmlns:p14="http://schemas.microsoft.com/office/powerpoint/2010/main" val="3483515992"/>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من لم ينطق بهذا الكلام فلا يضيء له الصبح فيتيه في الأرض مكروبا جائعا، وفي جوعه يستشيط ويلعن ملكه وإلهه ويلتفت إلى فوق وينظر إلى الأرض فإذا الشدة والظلمة، وليل الضيق، وسواد</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14711420"/>
      </p:ext>
    </p:extLst>
  </p:cSld>
  <p:clrMapOvr>
    <a:masterClrMapping/>
  </p:clrMapOvr>
  <p:transition spd="slow"/>
</p:sld>
</file>

<file path=ppt/slides/slide7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8D1DF4-9D3E-4871-8F5F-47C0EAA59A4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القلاقل. ولكن لا يكون ظلام للتي عليها ضيق. كما أهان الزمان الأول أرض زبولون وأرض نفتالي، يكرم الأخير طريق البحر، عبر الأردن، جليل الأمم. </a:t>
            </a:r>
            <a:r>
              <a:rPr lang="ar-EG" sz="4400" b="1" dirty="0">
                <a:solidFill>
                  <a:srgbClr val="FFFFFF"/>
                </a:solidFill>
                <a:latin typeface="Times New Roman (Headings)"/>
                <a:cs typeface="Times New Roman" panose="02020603050405020304" pitchFamily="18" charset="0"/>
              </a:rPr>
              <a:t>الشعب السالك في الظلمة أبصر نورا عظيما،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790964960"/>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الجالسون في بقعة الموت وظلاله أشرق عليهم نور. أكثرت الأمة. وعظمت لها الفرح يفرحون أمامك كالفرح في الحصاد. كابتهاج الذين يقتسمون الغنيمة، لأن نير مشقتها، وعصا كتفها، </a:t>
            </a:r>
            <a:r>
              <a:rPr lang="ar-EG" sz="4400" b="1" dirty="0">
                <a:solidFill>
                  <a:srgbClr val="FFFFFF"/>
                </a:solidFill>
                <a:latin typeface="Times New Roman (Headings)"/>
              </a:rPr>
              <a:t>وقضيب</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68425427"/>
      </p:ext>
    </p:extLst>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وفي الغد دخل بولس معنا إلى يعقوب، وكان الكهنة كلهم حاضرين. فبعد ما سلم عليهم طفق يقص عليهم شيئا فشيئا كل ما فعله الله بين الأمم بواسطة خدمته. فلما سمعوا مجدوا الله وقالوا له: "أترى يا</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8066308"/>
      </p:ext>
    </p:extLst>
  </p:cSld>
  <p:clrMapOvr>
    <a:masterClrMapping/>
  </p:clrMapOvr>
  <p:transition spd="slow"/>
</p:sld>
</file>

<file path=ppt/slides/slide7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C208E52-43C8-47B9-A3D7-88D8D7E61AC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مسخرها قد كسرتها كما في يوم مديان إذ كل سلاح متسلح في الوغى وكل ثوب متلطخ بالدماء، يصير ضرما ومأكلا للنار. لأنه يولد لنا ولد ونعطى ابنا، وتكون الرئاسة على كتفه، ويدعى اسمه عجيبا،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170742109"/>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مشيرا، إلها قديرا، أبا أبديا، رئيس السلام لنمو الرياسة، والسلام لا انقضاء له على عرش داود ومملكته، ليثبتها ويعضدها بالحق والبر، من الآن إلى الأبد، إن غيرة رب الجنود تصنع هذا.</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1249407933"/>
      </p:ext>
    </p:extLst>
  </p:cSld>
  <p:clrMapOvr>
    <a:masterClrMapping/>
  </p:clrMapOvr>
  <p:transition spd="slow"/>
</p:sld>
</file>

<file path=ppt/slides/slide7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( 31 : 1، 2 )</a:t>
            </a:r>
          </a:p>
        </p:txBody>
      </p:sp>
      <p:sp>
        <p:nvSpPr>
          <p:cNvPr id="2053" name="Content Placeholder 3"/>
          <p:cNvSpPr txBox="1">
            <a:spLocks/>
          </p:cNvSpPr>
          <p:nvPr/>
        </p:nvSpPr>
        <p:spPr bwMode="auto">
          <a:xfrm>
            <a:off x="0" y="4381500"/>
            <a:ext cx="9144000" cy="2502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800" b="1" dirty="0">
                <a:solidFill>
                  <a:srgbClr val="FFFFFF"/>
                </a:solidFill>
                <a:latin typeface="Times New Roman (Headings)"/>
                <a:cs typeface="Times New Roman" panose="02020603050405020304" pitchFamily="18" charset="0"/>
              </a:rPr>
              <a:t>طوباهم الذين تركت لهم آثامهم، والذين سترت خطاياهم. طوبى للرجل، الذي لم يحسب له الرب خطية.</a:t>
            </a:r>
          </a:p>
        </p:txBody>
      </p:sp>
    </p:spTree>
    <p:extLst>
      <p:ext uri="{BB962C8B-B14F-4D97-AF65-F5344CB8AC3E}">
        <p14:creationId xmlns:p14="http://schemas.microsoft.com/office/powerpoint/2010/main" val="3589909929"/>
      </p:ext>
    </p:extLst>
  </p:cSld>
  <p:clrMapOvr>
    <a:masterClrMapping/>
  </p:clrMapOvr>
  <p:transition spd="slow"/>
</p:sld>
</file>

<file path=ppt/slides/slide7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( 19 : 11 ـ 28 )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buFont typeface="Arial" panose="020B0604020202020204" pitchFamily="34" charset="0"/>
              <a:buNone/>
            </a:pPr>
            <a:r>
              <a:rPr lang="ar-SA" sz="4400" b="1">
                <a:solidFill>
                  <a:srgbClr val="FFFFFF"/>
                </a:solidFill>
                <a:latin typeface="Times New Roman (Headings)"/>
                <a:cs typeface="Times New Roman" panose="02020603050405020304" pitchFamily="18" charset="0"/>
              </a:rPr>
              <a:t>وإذ كانوا يسمعون هذا عاد فقال مثلا، لأنه كان  قريبا من أورشليم، وكانوا يظنون أن ملكوت الله  عتيد أن يظهر في الحال. فقال: "كان إنسان شريف  الجنس قد ذهب إلى كورة بعيدة ليأخذ ملكا لنفسه</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30003339"/>
      </p:ext>
    </p:extLst>
  </p:cSld>
  <p:clrMapOvr>
    <a:masterClrMapping/>
  </p:clrMapOvr>
  <p:transition spd="slow"/>
</p:sld>
</file>

<file path=ppt/slides/slide7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4E069C-3871-43A1-9913-251C9AC0225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ويرجع. فدعا عشرة عبيد له وأعطاهم عشرة أمناء، قائلا لهم: تاجروا في هذه حتى آتي. وأما أهل مدينته فكانوا يبغضونه، فأرسلوا وراءه  سفارة قائلين: لا نريد أن هذا يملك علينا. ولما رجع</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888762434"/>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CB97EE2-A795-4490-8846-78138745C86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بعدما أخذ الملك، قال أن يدعى إليه العبيد الذين  أعطاهم الفضة، ليعلم بما تاجر كل واحد. فجاء  الأول قائلا: يا سيدي، مناك ربح عشرة أمناء. فقال  له: نعما أيها العبد الصالح، لأنك كنت أمينا في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443099997"/>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DE0A3B-6ABD-48D5-A8C4-45307EE1853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القليل، فليكن لك سلطان على عشر مدن. ثم جاء  الثاني قائلا: يا سيدي، مناك قد ربح خمسة أمناء.  فقال لهذا أيضا: وكن أنت على خمس مدن ".  وجاء آخر فقال: هوذا مناك الذي كان عندي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789921950"/>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EB05102-E6F2-4A26-B433-1217B843FE6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موضوعا في منديل، لأني خفت منك، لكونك رجلا  قاسيا، تأخذ ما لم تضع وتحصد ما لم تزرع. فقال  له: من فمك أدينك أيها العبد الشرير. قد علمت أني  رجل قاس، آخذ ما لم أضع، وأحصد ما لم أزرع،</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057475"/>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BBD050B-517B-45A3-B737-D89613C9F28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فلماذا لم تضع فضتي على مائدة الصيارفة، حتى  إذا قدمت أستوفيها مع ربا؟ ثم قال للحاضرين:  خذوا منه المنا وأعطوه للذي عنده العشرة الأمناء.  فقالوا له: يا سيد، إن معه عشرة أمناء! إني أقول</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554761590"/>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D16A45F-87C1-4FF0-9718-40DDF26E79D8}"/>
              </a:ext>
            </a:extLst>
          </p:cNvPr>
          <p:cNvSpPr txBox="1"/>
          <p:nvPr/>
        </p:nvSpPr>
        <p:spPr>
          <a:xfrm>
            <a:off x="0" y="4381500"/>
            <a:ext cx="9144000" cy="3000821"/>
          </a:xfrm>
          <a:prstGeom prst="rect">
            <a:avLst/>
          </a:prstGeom>
          <a:noFill/>
        </p:spPr>
        <p:txBody>
          <a:bodyPr vert="horz" rtlCol="0">
            <a:spAutoFit/>
          </a:bodyPr>
          <a:lstStyle/>
          <a:p>
            <a:pPr algn="justLow" rtl="1">
              <a:lnSpc>
                <a:spcPct val="90000"/>
              </a:lnSpc>
            </a:pPr>
            <a:r>
              <a:rPr lang="ar-EG" sz="4200" b="1" dirty="0">
                <a:solidFill>
                  <a:srgbClr val="FFFFFF"/>
                </a:solidFill>
                <a:latin typeface="Times New Roman (Headings)"/>
                <a:cs typeface="+mj-cs"/>
              </a:rPr>
              <a:t>لكم: " إن كل من له يعطى فيزداد، ومن ليس له  يؤخذ منه ما هو له. وأما أعدائي، هؤلاء الذين لم  يريدوا أن أملك عليهم، فأتوا بهم إلى ههنا واذبحوهم أمامي ". ولما قال هذا تقدم صاعدا إلى أورشليم.</a:t>
            </a:r>
            <a:br>
              <a:rPr lang="ar-EG" sz="4200" b="1" dirty="0">
                <a:solidFill>
                  <a:srgbClr val="FFFFFF"/>
                </a:solidFill>
                <a:latin typeface="Times New Roman (Headings)"/>
                <a:cs typeface="+mj-cs"/>
              </a:rPr>
            </a:br>
            <a:endParaRPr lang="en-GB" sz="4200" b="1" dirty="0">
              <a:solidFill>
                <a:srgbClr val="FFFFFF"/>
              </a:solidFill>
              <a:latin typeface="Times New Roman (Headings)"/>
              <a:cs typeface="+mj-cs"/>
            </a:endParaRPr>
          </a:p>
        </p:txBody>
      </p:sp>
    </p:spTree>
    <p:extLst>
      <p:ext uri="{BB962C8B-B14F-4D97-AF65-F5344CB8AC3E}">
        <p14:creationId xmlns:p14="http://schemas.microsoft.com/office/powerpoint/2010/main" val="224825599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0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350" b="1">
                <a:solidFill>
                  <a:srgbClr val="FFFFFF"/>
                </a:solidFill>
                <a:cs typeface="Times New Roman" panose="02020603050405020304" pitchFamily="18" charset="0"/>
              </a:rPr>
              <a:t>أخانا كم ربوة من اليهود قد آمنوا، وهؤلاء كلهم أولو غيرة على الناموس. وقد بلغهم عنك أنك تعلم جميع اليهود الذين بين الأمم أن يرتدوا عن موسى، قائلا بأن لا يختنوا بنيهم ولا يسلكوا حسب العوائد. </a:t>
            </a:r>
            <a:br>
              <a:rPr lang="ar-EG" sz="4350" b="1">
                <a:solidFill>
                  <a:srgbClr val="FFFFFF"/>
                </a:solidFill>
                <a:cs typeface="Times New Roman" panose="02020603050405020304" pitchFamily="18" charset="0"/>
              </a:rPr>
            </a:br>
            <a:endParaRPr kumimoji="0" lang="ar-EG" sz="435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6431974"/>
      </p:ext>
    </p:extLst>
  </p:cSld>
  <p:clrMapOvr>
    <a:masterClrMapping/>
  </p:clrMapOvr>
  <p:transition spd="slow"/>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6431274"/>
      </p:ext>
    </p:extLst>
  </p:cSld>
  <p:clrMapOvr>
    <a:masterClrMapping/>
  </p:clrMapOvr>
  <p:transition advClick="0" advTm="0"/>
</p:sld>
</file>

<file path=ppt/slides/slide7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الاثنين 3</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كورنثوس الأولى ( 5 : 9 ـ 6 : 1 ـ 5 )</a:t>
            </a:r>
          </a:p>
        </p:txBody>
      </p:sp>
      <p:sp>
        <p:nvSpPr>
          <p:cNvPr id="2052" name="Content Placeholder 3"/>
          <p:cNvSpPr txBox="1">
            <a:spLocks/>
          </p:cNvSpPr>
          <p:nvPr/>
        </p:nvSpPr>
        <p:spPr bwMode="auto">
          <a:xfrm>
            <a:off x="0" y="4353464"/>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كتبتُ إليكُم في الرِّسالة ألا تُخالطُوا الزُّناة. وإنني لست أعني زُناة هذا العالم، أو الظلمة، أو الخَاطِفين، أو عابدي الأصنام، وإلا فيلزمُكُم أنْ تخرُجُوا مِنَ هذا العالم! فالآن كتبتُ إليكُم: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30939853"/>
      </p:ext>
    </p:extLst>
  </p:cSld>
  <p:clrMapOvr>
    <a:masterClrMapping/>
  </p:clrMapOvr>
  <p:transition spd="slow"/>
</p:sld>
</file>

<file path=ppt/slides/slide7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C86CA9-7E4C-4A42-BBDE-13080018401F}"/>
              </a:ext>
            </a:extLst>
          </p:cNvPr>
          <p:cNvSpPr txBox="1"/>
          <p:nvPr/>
        </p:nvSpPr>
        <p:spPr>
          <a:xfrm>
            <a:off x="0" y="4419600"/>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ألا تخالطوهم إن كان أحدٌ مسمى أخاً زانياً أو ظالماً أو عَابِد وثن أو شتَّاماً أو سكِّيراً أو خاطفاً، فمثل هذا لا تأكلوا معه. لأنه ماذا يعنيني أن أدينَ الذين في الخارج؟ ألستُم أنتُم تدينون الذين في الداخل؟ أمَّا</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الذين في الخارج فإنَّ اللَّـه يَدينُهُم. </a:t>
            </a: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34970083"/>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Content Placeholder 3"/>
          <p:cNvSpPr txBox="1">
            <a:spLocks/>
          </p:cNvSpPr>
          <p:nvPr/>
        </p:nvSpPr>
        <p:spPr bwMode="auto">
          <a:xfrm>
            <a:off x="0" y="4419600"/>
            <a:ext cx="9144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فاعزلُوا الخبيث مِن بينكُم ". أيتجاسرُ أحدٌ مِنكُم إذا كانت لهُ دعوى على أخر أن يُحاكمه لدى الظَّالِمينَ، وليسَ عِندَ القدِّيسينَ؟ أما </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تعلمُونَ أنَّ القدِّيسين سيدينُونَ العالم؟ فإن كانَ العالمُ يُدانُ بكُم، أفأنتُم غيرُ مُستأهلين لِلمحاكم الصُّغرَى؟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67248768"/>
      </p:ext>
    </p:extLst>
  </p:cSld>
  <p:clrMapOvr>
    <a:masterClrMapping/>
  </p:clrMapOvr>
  <p:transition spd="slow"/>
</p:sld>
</file>

<file path=ppt/slides/slide7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ED86787-3C80-4DA2-968B-F76149D1A8AC}"/>
              </a:ext>
            </a:extLst>
          </p:cNvPr>
          <p:cNvSpPr txBox="1"/>
          <p:nvPr/>
        </p:nvSpPr>
        <p:spPr>
          <a:xfrm>
            <a:off x="0" y="4303455"/>
            <a:ext cx="9144000" cy="2308324"/>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أما تَعلمُون إنَّنا سندينُ ملائكةً؟ فبالأحرى أُمُور هذه الحياةِ، فإنْ كانَ لكُم مَحَاكِمُ في أُمُور هذه الحياةِ فأجلِسُوا المُحتقرينَ في الكنيسةِ قُضاةً! إنما أقولُ هذا لِتخجيلكُم. أهكذَا ليس فيكُم حكيمٌ، ولا واحدٌ يستطيع</a:t>
            </a:r>
            <a:r>
              <a:rPr kumimoji="0" lang="ar-EG" sz="36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 يقضي بين إخوتهِ؟. </a:t>
            </a:r>
            <a:endParaRPr kumimoji="0" lang="ar-EG"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89331308"/>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الرسول الأولى ( 1 : 3 ـ 12 )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مُباركٌ الرب الإله أبو ربِّنا يسوع المسيح، الذى بحسب رحمته الكثيرة وَلَدَنَا ثانيةً لرجاء حيٍّ، بقيامة يسوع المسيح من الأموات، لميراثٍ لا يَبلى ولا يتدنَّس ولا يضمحلُّ، محفوظٌ في السَّمَوات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00034677"/>
      </p:ext>
    </p:extLst>
  </p:cSld>
  <p:clrMapOvr>
    <a:masterClrMapping/>
  </p:clrMapOvr>
  <p:transition spd="slow"/>
</p:sld>
</file>

<file path=ppt/slides/slide7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1F80AAB-0AE3-4E4B-9064-5A173B6776C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لكم، أنتم الذين بقوة اللَّـه محروسون، بالإيمان للخلاص المُعدّ أن يُستعلَن في الزمان الأخير. الذي به تبتهجون الآن قليلاً، إن كان يجب أن تحزنوا يسيراً بتجارب متنوِّعة، لكي تكون تزكية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57556870"/>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3D749CE-557B-4D9A-98A8-BAAD51C56C25}"/>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إيمانكم وهي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1984393"/>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أثمن من الذَّهب الفاني، مع كونه مختبراً بالنَّار، فتوجَدُون أهلاً للمديح والمجدٍ والكرامةٍ عند استعلان يسوع المسيح، الذي وإن لم تروه تحبُّونه. ذلك وإن كنتم لا ترونه الآن لكن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45489051"/>
      </p:ext>
    </p:extLst>
  </p:cSld>
  <p:clrMapOvr>
    <a:masterClrMapping/>
  </p:clrMapOvr>
  <p:transition spd="slow"/>
</p:sld>
</file>

<file path=ppt/slides/slide7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B69626-B092-4599-8C1E-13BB30392FE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تؤمنون به فتبتهجون بفرح لا يُنطق به ومجيد، نائلين غاية إيمانكم خلاص نفوسكم. الخلاصَ الذي طلبه وفحصه الأنبياء، الذينَ تنبأوا من أجل النِّعمَةِ البالغة إليكم، وباحثين عن الوقت الذي تكلم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0158877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7929" y="4336028"/>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فإذا ماذا يكون؟ إن الجمهور لا بد أن يتجمعوا، لأنهم سيسمعون بقدومك. فافعل ما نقول لك: إن عندنا أربعة رجال عليهم نذر، فخذهم وتطهر معهم وأنفق عليهم ليحلقوا رؤوسهم، فيعرف الجميع أن</a:t>
            </a:r>
            <a:br>
              <a:rPr lang="ar-EG" sz="4400" b="1">
                <a:solidFill>
                  <a:srgbClr val="FFFFFF"/>
                </a:solidFill>
                <a:cs typeface="Times New Roman" panose="02020603050405020304" pitchFamily="18" charset="0"/>
              </a:rPr>
            </a:br>
            <a:r>
              <a:rPr lang="ar-EG" sz="4400" b="1">
                <a:solidFill>
                  <a:srgbClr val="FFFFFF"/>
                </a:solidFill>
                <a:cs typeface="Times New Roman" panose="02020603050405020304" pitchFamily="18" charset="0"/>
              </a:rPr>
              <a:t> </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5949518"/>
      </p:ext>
    </p:extLst>
  </p:cSld>
  <p:clrMapOvr>
    <a:masterClrMapping/>
  </p:clrMapOvr>
  <p:transition spd="slow"/>
</p:sld>
</file>

<file path=ppt/slides/slide7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73A1B0-B440-41F0-AC3C-B67015506EBE}"/>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فيهم روحُ المسيح. الذي سَبقَ فشَهِدَ بآلام المسيح والأمجاد الآتيـة بعدها. الذينَ أُعلِـنَ لهُـم أنَّهُم لم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39651000"/>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يعملوا لأنفسـهم، بل لكم كانـوا يخدمون هذه التي أُخبرتم بها الآن بواسطة الذين بَشَّروكُم في الرُّوح القُدُس المُرسَل مِنَ السَّماءِ. التي تَشتَهي الملائكة أن يطَّلِعوا عليها.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60090542"/>
      </p:ext>
    </p:extLst>
  </p:cSld>
  <p:clrMapOvr>
    <a:masterClrMapping/>
  </p:clrMapOvr>
  <p:transition spd="slow"/>
</p:sld>
</file>

<file path=ppt/slides/slide7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( 17 : 10 ـ 14 )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ولِلوقت ودع الإخوةُ بُولُس وسيلاَ ليلاً إلى بِيريَّة. فلمَّا أقبلا إلى هناك دخلا إلى مجمع اليهُود. وكان هؤلاء أشرفَ مِن الذين في تسالُونيكي، فقبلُوا الكلمة بكُلِّ نشاط القلب فاحصين الكُتُبَ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7841550"/>
      </p:ext>
    </p:extLst>
  </p:cSld>
  <p:clrMapOvr>
    <a:masterClrMapping/>
  </p:clrMapOvr>
  <p:transition spd="slow"/>
</p:sld>
</file>

<file path=ppt/slides/slide7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A01F92-8154-42FC-9335-8CD42C62BD5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كُلَّ يومٍ: هل هذه الأُمُورُ صارت هكذا؟ فآمنَ كثيرُونَ مِنهُم، وقوم من كرام النِّساء اليُونانيَّات، ومِنَ الرِّجَال عَددٌ ليسَ بقليلٍ. فلمَّا عَلِمَ اليهُودُ الذين في تسالُونيكي أنَّ بُولُسُ يُنادي بِكلمة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723853725"/>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672734-CD8A-4DEB-9705-802D2D63D374}"/>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اللَّـهِ في بيريَّة أيضاً، وافوا إلى</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90330959"/>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هناك وهيجوا الجموع وأقلقوهم. فللوقت ودع الإخوةُ حينئذٍ بُولُسَ لكي ينطلق نحو البحر، وأمَّا سِيلا وتيمُوثاوُسُ فبقيا هُناكَ.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39330423"/>
      </p:ext>
    </p:extLst>
  </p:cSld>
  <p:clrMapOvr>
    <a:masterClrMapping/>
  </p:clrMapOvr>
  <p:transition spd="slow"/>
</p:sld>
</file>

<file path=ppt/slides/slide7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6412"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( 31 : 5 ، 6 )</a:t>
            </a:r>
          </a:p>
        </p:txBody>
      </p:sp>
      <p:sp>
        <p:nvSpPr>
          <p:cNvPr id="2053" name="Content Placeholder 3"/>
          <p:cNvSpPr txBox="1">
            <a:spLocks/>
          </p:cNvSpPr>
          <p:nvPr/>
        </p:nvSpPr>
        <p:spPr bwMode="auto">
          <a:xfrm>
            <a:off x="419100" y="5534561"/>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أعترف لك بخطيئتي ولم أكتم إثمي. قلت أعترف للرب بإثمي، وأنت صفحت لي عن نفاقات قلبي.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66144394"/>
      </p:ext>
    </p:extLst>
  </p:cSld>
  <p:clrMapOvr>
    <a:masterClrMapping/>
  </p:clrMapOvr>
  <p:transition spd="slow"/>
</p:sld>
</file>

<file path=ppt/slides/slide7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( 11 : 33 ـ 36 )</a:t>
            </a:r>
          </a:p>
        </p:txBody>
      </p:sp>
      <p:sp>
        <p:nvSpPr>
          <p:cNvPr id="3076" name="Content Placeholder 3"/>
          <p:cNvSpPr txBox="1">
            <a:spLocks/>
          </p:cNvSpPr>
          <p:nvPr/>
        </p:nvSpPr>
        <p:spPr bwMode="auto">
          <a:xfrm>
            <a:off x="4482"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Tx/>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ليس أحدٌ يُوقدُ سراجاً ويَضَعُهُ في مكان خِفيٍ، ولا تَحتَ مكيالٍ، بل على المَنارةِ، ليَنظُر الدَّاخلونَ النَّور. سراجُ جسدُكَ هو عينُكَ، فإذا كانت عينُكَ بسيطةً فجسدُكَ كلُّهُ يكونُ منيِّراً، وإذا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2570523"/>
      </p:ext>
    </p:extLst>
  </p:cSld>
  <p:clrMapOvr>
    <a:masterClrMapping/>
  </p:clrMapOvr>
  <p:transition spd="slow"/>
</p:sld>
</file>

<file path=ppt/slides/slide7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0B64CD8-96A7-438F-9050-BF578D8B808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كانت شرِّيرةً فجسدُكَ كلُّهُ يكونُ مُظلِماً. فانظُر لئلاَّ يكونَ النُّور الذي فيكَ ظلمة. فإن كان جسدُكَ كلُّهُ نوراً وليس</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فيهِ جزءٌ مُظلِمٌ فيكونُ جميعه منيراً، كما يُضيءُ لكَ المصباح بلمعانهِ.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819170974"/>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8068614"/>
      </p:ext>
    </p:extLst>
  </p:cSld>
  <p:clrMapOvr>
    <a:masterClrMapping/>
  </p:clrMapOvr>
  <p:transition advClick="0" advTm="0"/>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lnSpc>
                <a:spcPct val="90000"/>
              </a:lnSpc>
              <a:spcBef>
                <a:spcPct val="20000"/>
              </a:spcBef>
              <a:spcAft>
                <a:spcPct val="0"/>
              </a:spcAft>
              <a:buClrTx/>
              <a:buSzTx/>
              <a:buFontTx/>
              <a:buNone/>
              <a:tabLst/>
              <a:defRPr/>
            </a:pPr>
            <a:r>
              <a:rPr lang="ar-EG" sz="4400" b="1">
                <a:solidFill>
                  <a:srgbClr val="FFFFFF"/>
                </a:solidFill>
                <a:cs typeface="Times New Roman" panose="02020603050405020304" pitchFamily="18" charset="0"/>
              </a:rPr>
              <a:t>ما بلغهم عنك ليس بشيء، بل أنك أنت أيضا تسلك محافظا على الناموس. وأما من جهة الذين آمنوا من الأمم، فأرسلنا نحن إليهم وحكمنا أن يحافظوا على أنفسهم مما ذبح للأصنام، ومن الدم، </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238522"/>
      </p:ext>
    </p:extLst>
  </p:cSld>
  <p:clrMapOvr>
    <a:masterClrMapping/>
  </p:clrMapOvr>
  <p:transition spd="slow"/>
</p:sld>
</file>

<file path=ppt/slides/slide7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3 الثلاثاء</a:t>
            </a:r>
            <a:endParaRPr lang="en-US" dirty="0">
              <a:latin typeface="Times New Roman (Headings)"/>
            </a:endParaRPr>
          </a:p>
        </p:txBody>
      </p:sp>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( 2: 1 ـ 15 )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يا ابني، إن قبلت كلامي وصنعت وصاياي عندك،  حتى تصغي بأذنك إلى الحكمة، وتميل قلبك إلى  الفهم وتعطيه تعليما لابنك، إن دعوت الفطنة  وأطلقت إلى الفهم صوتك، إن التمسته كالفضة،</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06972231"/>
      </p:ext>
    </p:extLst>
  </p:cSld>
  <p:clrMapOvr>
    <a:masterClrMapping/>
  </p:clrMapOvr>
  <p:transition spd="slow"/>
</p:sld>
</file>

<file path=ppt/slides/slide7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4198406-4C9F-4B91-9838-CAD97B360B4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وبحثت عنه كالكنوز، فحينئذ تفطن لمخافة الرب،  وتدرك معرفة الله. لأن الرب يؤتي الحكمة. ومن  فمه العلم والفطنة. يذخر للمستقيمين معونة ويعضد  سبلهم لحفظ مناهج العدل، وحفظ طريق أصفيائه.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63557407"/>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حينئذ تفطن للعدل والحق والإنصاف والإستقامة، وكل منهج صالح. إذا دخلت الحكمة قلبك، ولذت  المعرفة نفسك، فالعقل يحفظك، والفكر الطاهر  ينجيك، فينقذك من طريق السوء، ومن الإنسان</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3535941811"/>
      </p:ext>
    </p:extLst>
  </p:cSld>
  <p:clrMapOvr>
    <a:masterClrMapping/>
  </p:clrMapOvr>
  <p:transition spd="slow"/>
</p:sld>
</file>

<file path=ppt/slides/slide7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D5E20F6-73D0-4C70-91D0-A2EC134CFE4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الناطق بالخدائع، من الذين يتركون سبل الإستقامة ليسيروا في طرق الظلمة، ويفرحون بصنيع الشر،  ويبتهجون بخدائع السوء، الذين سبلهم معوجة،  ومناهجهم ملتوية.</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45398509"/>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( 10: 12 ـ 20 )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إني أنا السيد بعد استكمالي جميع عملي في جبل  صهيون، أفتقد ثمرة قلب ملك أشور المتكبر  وافتخار عينيه الطامحتين. فإنه قال: إني بقوة يدي  عملت، وبحكمتي لأني فهيم. فنقلت تخوم الشعوب،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415577023"/>
      </p:ext>
    </p:extLst>
  </p:cSld>
  <p:clrMapOvr>
    <a:masterClrMapping/>
  </p:clrMapOvr>
  <p:transition spd="slow"/>
</p:sld>
</file>

<file path=ppt/slides/slide7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209890-631E-41FA-9C48-2665A77C898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ونهبت ذخائرهم، وأنزلت الجالسين على العروش  كما يفعل ذو بطش وقد أصابت يدي ثروة الشعوب  كعش، وكمن يجمع البيض المهمل، جمعت الأرض  بأسرها، ولم يكن من يحرك جناحا أو يفتح فما أو</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760101281"/>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rPr>
              <a:t>ينبض أتفتخر الفأس على من يقطع بها، أو </a:t>
            </a:r>
            <a:r>
              <a:rPr lang="ar-EG" sz="4400" b="1" dirty="0">
                <a:solidFill>
                  <a:srgbClr val="FFFFFF"/>
                </a:solidFill>
                <a:latin typeface="Times New Roman (Headings)"/>
                <a:cs typeface="Times New Roman" panose="02020603050405020304" pitchFamily="18" charset="0"/>
              </a:rPr>
              <a:t>يتكبر المنشار على من يحركه؟! كأن القضيب يحرك رافعيه، كأن العصا ترفع من ليس بخشب! فلذلك يرسل السيد، سيد الجنود، على سمانه هزالا.</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171382925"/>
      </p:ext>
    </p:extLst>
  </p:cSld>
  <p:clrMapOvr>
    <a:masterClrMapping/>
  </p:clrMapOvr>
  <p:transition spd="slow"/>
</p:sld>
</file>

<file path=ppt/slides/slide7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90252FB-0964-4FCC-B661-82B0E8EC59D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ويضرم تحت مجده وقيدا كضرام النار. ويكون نور إسرائيل نارا، وقدوسه لهيبا، فيحرق ويأكل حسكه  وشوكه في يوم واحد. ويفني مجد غابه وكرمله  الروح والجسد، فتضحي كمسلول يذوب. وما يبقى</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499687590"/>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9DBD5FF-6C35-47AB-A050-7688D5E410F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من شجر الغابة يكون قليلا حتى إن صبيا يحصيه. وفي ذلك اليوم لا تعود بقية إسرائيل والناجون من  آل يعقوب يعتمدون على من ضربهم، وإنما يعتمدون على الرب قدوس إسرائيل بالحق.</a:t>
            </a:r>
          </a:p>
        </p:txBody>
      </p:sp>
    </p:spTree>
    <p:extLst>
      <p:ext uri="{BB962C8B-B14F-4D97-AF65-F5344CB8AC3E}">
        <p14:creationId xmlns:p14="http://schemas.microsoft.com/office/powerpoint/2010/main" val="2223427597"/>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( 31 : 11 )</a:t>
            </a:r>
          </a:p>
        </p:txBody>
      </p:sp>
      <p:sp>
        <p:nvSpPr>
          <p:cNvPr id="2053" name="Content Placeholder 3"/>
          <p:cNvSpPr txBox="1">
            <a:spLocks/>
          </p:cNvSpPr>
          <p:nvPr/>
        </p:nvSpPr>
        <p:spPr bwMode="auto">
          <a:xfrm>
            <a:off x="0" y="45720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6600" b="1" dirty="0">
                <a:solidFill>
                  <a:srgbClr val="FFFFFF"/>
                </a:solidFill>
                <a:latin typeface="Times New Roman (Headings)"/>
                <a:cs typeface="Times New Roman" panose="02020603050405020304" pitchFamily="18" charset="0"/>
              </a:rPr>
              <a:t>كثيرة هي ضربات، الخطاة. والذي يتكل على الرب، الرحمة تحيط به. </a:t>
            </a:r>
          </a:p>
        </p:txBody>
      </p:sp>
    </p:spTree>
    <p:extLst>
      <p:ext uri="{BB962C8B-B14F-4D97-AF65-F5344CB8AC3E}">
        <p14:creationId xmlns:p14="http://schemas.microsoft.com/office/powerpoint/2010/main" val="3426204588"/>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2" name="Content Placeholder 3"/>
          <p:cNvSpPr txBox="1">
            <a:spLocks/>
          </p:cNvSpPr>
          <p:nvPr/>
        </p:nvSpPr>
        <p:spPr bwMode="auto">
          <a:xfrm>
            <a:off x="-1" y="4357639"/>
            <a:ext cx="9161929"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0" fontAlgn="base" latinLnBrk="0" hangingPunct="0">
              <a:spcBef>
                <a:spcPct val="20000"/>
              </a:spcBef>
              <a:spcAft>
                <a:spcPct val="0"/>
              </a:spcAft>
              <a:buClrTx/>
              <a:buSzTx/>
              <a:buFontTx/>
              <a:buNone/>
              <a:tabLst/>
              <a:defRPr/>
            </a:pPr>
            <a:r>
              <a:rPr lang="ar-EG" sz="4400" b="1">
                <a:solidFill>
                  <a:srgbClr val="FFFFFF"/>
                </a:solidFill>
                <a:cs typeface="Times New Roman" panose="02020603050405020304" pitchFamily="18" charset="0"/>
              </a:rPr>
              <a:t>والمخنوق، والزنى." حينئذ أخذ بولس الرجال، وفي الغد تطهر معهم ودخل الهيكل، مبينا تمام أيام التطهير، إلى أن يقرب عن كل واحد منهم القربان.</a:t>
            </a:r>
            <a:br>
              <a:rPr lang="ar-EG" sz="4400" b="1">
                <a:solidFill>
                  <a:srgbClr val="FFFFFF"/>
                </a:solidFill>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7803712"/>
      </p:ext>
    </p:extLst>
  </p:cSld>
  <p:clrMapOvr>
    <a:masterClrMapping/>
  </p:clrMapOvr>
  <p:transition spd="slow"/>
</p:sld>
</file>

<file path=ppt/slides/slide7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( 12 : 54 ـ 59 )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وقال أيضا للجموع: " إذا رأيتم سحابة تطلع من  المغارب فللوقت تقولون: إنه يأتي مطر. فيكون  كذلك. وإذا رأيتم ريح الجنوب تهب قلتم: سيكون  حر، فيكون. يا مراؤون! تعرفون أن تميزوا وجه</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37719934"/>
      </p:ext>
    </p:extLst>
  </p:cSld>
  <p:clrMapOvr>
    <a:masterClrMapping/>
  </p:clrMapOvr>
  <p:transition spd="slow"/>
</p:sld>
</file>

<file path=ppt/slides/slide7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F044DAE-7ABE-4AF5-98DA-C258CBBB386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الأرض والسماء، فكيف لا تميزون هذا الزمان؟  ولماذا لا تحكمون بالعدل من تلقاء أنفسكم؟ إذا  ذهبت مع خصمك إلى الحاكم، فاجتهد وأنت في  الطريق أن تتخلص منه، لئلا يجرك إلى القاضي،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782572543"/>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96C3CD-5F94-4426-8336-6AC33A49A743}"/>
              </a:ext>
            </a:extLst>
          </p:cNvPr>
          <p:cNvSpPr txBox="1"/>
          <p:nvPr/>
        </p:nvSpPr>
        <p:spPr>
          <a:xfrm>
            <a:off x="0" y="4381500"/>
            <a:ext cx="9144000" cy="2585323"/>
          </a:xfrm>
          <a:prstGeom prst="rect">
            <a:avLst/>
          </a:prstGeom>
          <a:noFill/>
        </p:spPr>
        <p:txBody>
          <a:bodyPr vert="horz" rtlCol="0">
            <a:spAutoFit/>
          </a:bodyPr>
          <a:lstStyle/>
          <a:p>
            <a:pPr algn="justLow" rtl="1"/>
            <a:r>
              <a:rPr lang="ar-EG" sz="5200" b="1" dirty="0">
                <a:solidFill>
                  <a:srgbClr val="FFFFFF"/>
                </a:solidFill>
                <a:latin typeface="Times New Roman (Headings)"/>
                <a:cs typeface="+mj-cs"/>
              </a:rPr>
              <a:t>فيسلمك القاضي إلى الشرطي، والشرطي يلقيك في السجن. أقول لك: إنك لا تخرج من هناك حتى توفي الفلس الأخير ".</a:t>
            </a:r>
            <a:endParaRPr lang="en-GB" sz="5200" b="1" dirty="0">
              <a:solidFill>
                <a:srgbClr val="FFFFFF"/>
              </a:solidFill>
              <a:latin typeface="Times New Roman (Headings)"/>
              <a:cs typeface="+mj-cs"/>
            </a:endParaRPr>
          </a:p>
        </p:txBody>
      </p:sp>
    </p:spTree>
    <p:extLst>
      <p:ext uri="{BB962C8B-B14F-4D97-AF65-F5344CB8AC3E}">
        <p14:creationId xmlns:p14="http://schemas.microsoft.com/office/powerpoint/2010/main" val="4216185836"/>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8076885"/>
      </p:ext>
    </p:extLst>
  </p:cSld>
  <p:clrMapOvr>
    <a:masterClrMapping/>
  </p:clrMapOvr>
  <p:transition advClick="0" advTm="0"/>
</p:sld>
</file>

<file path=ppt/slides/slide7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الثلاثاء 3</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 ( 4 : 1 ـ 8 )</a:t>
            </a:r>
          </a:p>
        </p:txBody>
      </p:sp>
      <p:sp>
        <p:nvSpPr>
          <p:cNvPr id="205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فماذا نقُولُ إذاً إنَّ إبراهيم وجدَ أوّل الآباء بحسب الجسد؟ لأنَّهُ لو كان إبراهيمُ قد تبرَّرَ بالأعمال لكان لهُ فخرٌ، ولكن ليس عند اللَّهِ. لأنَّهُ ماذا يقُولُ الكِتابُ؟ " آمنَ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22664367"/>
      </p:ext>
    </p:extLst>
  </p:cSld>
  <p:clrMapOvr>
    <a:masterClrMapping/>
  </p:clrMapOvr>
  <p:transition spd="slow"/>
</p:sld>
</file>

<file path=ppt/slides/slide7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0DC7180-379E-4B68-89B2-5474B99A141D}"/>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إبراهيمُ باللَّهِ فحُسبَ لهُ برًّا ". فالذي يَعملُ لا تُحسبُ لهُ أجرته على سبيل نعمةٍ، بل على سبيل دينٍ. وأمَّا الذي لا يَعملُ، لكن يُؤمنُ بمن يُبرِّرُ المنافق، فإن إيمانُهُ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26029960"/>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3EFA53E-603F-489F-900A-40298BC42F77}"/>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يُحسَبُ لهُ بِرًّا. كما يَقُولُ دَاوُدُ أيضاً في تطويبِ الإنسان الذي يَحسِبُ لهُ اللَّهُ برًّا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513166264"/>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بدُون أعمالٍ: " طُوبى للذين غُفرتْ لهم آثامُهُم وسُترت خطاياهُم. طُوبى للرَّجُل الذي لم يَحسِبُ عليهُ الرَّبُّ خطيئةً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382607482"/>
      </p:ext>
    </p:extLst>
  </p:cSld>
  <p:clrMapOvr>
    <a:masterClrMapping/>
  </p:clrMapOvr>
  <p:transition spd="slow"/>
</p:sld>
</file>

<file path=ppt/slides/slide7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يوحنا الرسول الأولى ( 2 : 1 ـ 11 )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يا أولادي، أكتُبُ إليكُم بهذا لكي لا تُخطِئُوا. وإنْ أخطأ أحدٌ فلنَا شَفِيعٌ عِندَ الآب، يسُوعُ المسيحُ البارُّ. وهو كفَّارَةٌ عن خطايانا. وليس من أجل خطايَانَا فقط، بل عن خطايا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69147164"/>
      </p:ext>
    </p:extLst>
  </p:cSld>
  <p:clrMapOvr>
    <a:masterClrMapping/>
  </p:clrMapOvr>
  <p:transition spd="slow"/>
</p:sld>
</file>

<file path=ppt/slides/slide7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E250BB0-B20C-4C34-9225-9290A911093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العالم كُلَّه أيضاً. وبهذه نعرفُ أنَّنا قد عَرَفناهُ: إنْ حَفِظنَا وصاياهُ. فمَن قال: " إني قد عرفتُهُ " ولم يحفظ وصاياهُ، فهو كاذبٌ وليس ُّ فيهِ. وأمَّا مَن يحفظ كلمتهُ،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093761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48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(7:2)</a:t>
            </a:r>
          </a:p>
        </p:txBody>
      </p:sp>
      <p:sp>
        <p:nvSpPr>
          <p:cNvPr id="2053" name="Content Placeholder 3"/>
          <p:cNvSpPr txBox="1">
            <a:spLocks/>
          </p:cNvSpPr>
          <p:nvPr/>
        </p:nvSpPr>
        <p:spPr bwMode="auto">
          <a:xfrm>
            <a:off x="1" y="4313018"/>
            <a:ext cx="9143999" cy="2492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52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اعبدوا الربَّ بخشيةٍ وهللوا لهُ برعدَةٍ . فالآنَّ أيُها الملوكُ افهَموا وتأدَبوا يا جميعُ قضاةِ الأرضِ.</a:t>
            </a:r>
            <a:endParaRPr kumimoji="0" lang="ar-SA" sz="52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593993870"/>
      </p:ext>
    </p:extLst>
  </p:cSld>
  <p:clrMapOvr>
    <a:masterClrMapping/>
  </p:clrMapOvr>
  <p:transition spd="slow"/>
</p:sld>
</file>

<file path=ppt/slides/slide7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4541CB-6444-4481-84D5-7BBB0734528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فبيقة في هذا قد تكمَّلت محبَّةُ اللَّـهِ. بهذا نعرفُ أنَّنا فيهِ: ومَن قال: إنَّهُ ثابتٌ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49161240"/>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فيه فسبيله كما سلك ذاك أن يسلُكُ هو هكذا. يا أحبائي، لستُ أكتُبُ إليكُم وصيَّة جديدةً، لكن وصيَّة قديمةً التي كانت لكم منذ البدء. والوصيَّةُ القديمةُ هي الكلمةُ التي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82652757"/>
      </p:ext>
    </p:extLst>
  </p:cSld>
  <p:clrMapOvr>
    <a:masterClrMapping/>
  </p:clrMapOvr>
  <p:transition spd="slow"/>
</p:sld>
</file>

<file path=ppt/slides/slide7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0FA448F-1140-4D9E-8775-F3A2954104CB}"/>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قد سمعتُمُوها. وأيضاً أكتُبُ إليكُم وصيَّةً جديدةً، التي كائن فيها وفيكم: لأنَّ الظُّلمة قد مضت، والنُّور يقيَّ الآن يُضيءُ. فمَن يقول: إنِّي في النُّور ويُبغضُ أخاهُ، فهو في الظُّلمةِ حتى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521759729"/>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A26B53B-9C60-4061-A514-602194DB82EE}"/>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الآن. مَن يُحبُّ أخاهُ فهو ثابت في النُّور وليس فيهِ شك. وأمَّا مَن يُبغضُ أخاهُ فهو في الظُّلمةِ، وفي الظُّلمةِ يَسلُكُ، ولا يدري أين يذهب، لأنَّ الظُّلمةَ قد أعمت</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51168199"/>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6088559"/>
            <a:ext cx="9144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عَينيهِ.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771823730"/>
      </p:ext>
    </p:extLst>
  </p:cSld>
  <p:clrMapOvr>
    <a:masterClrMapping/>
  </p:clrMapOvr>
  <p:transition spd="slow"/>
</p:sld>
</file>

<file path=ppt/slides/slide7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( 27 : 9 ـ 12 )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فلمَّا مضى زمانٌ طويلٌ، وكان السَّفرُ خطراً والسفينة قد تاهت، والصَّومُ أيضاً كان قد مضى، جعلَ بُولُسُ يُعزّيهم ( وينصحهم ). قائلاً لهُم: " أيُّها الرِّجالُ، إني أرى أنَّ هذا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68381259"/>
      </p:ext>
    </p:extLst>
  </p:cSld>
  <p:clrMapOvr>
    <a:masterClrMapping/>
  </p:clrMapOvr>
  <p:transition spd="slow"/>
</p:sld>
</file>

<file path=ppt/slides/slide7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DBB80DC-DD9B-4296-8822-DA559331A326}"/>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السفر عتيدٌ أن يكون بضررٍ وخسارةٍ كثيرةٍ، ليس للشَّحن والمركب فقط، بل لأنفُسنا أيضاً في هذا السفر". أما قائدُ المئةِ فكان يذعن للمدبر ورئيس النوتية أكثر مِمَّا كان يقوله بُولُس.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30708109"/>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A1E2AE-F7BB-421C-B57A-D0715B13904E}"/>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وإذ كان الميناء لا يصلح للمشتَي،</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985395772"/>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فيه ارتأى أكثرهِم أن يُقلِعُوا مِن هُناك، لعلهم يستطيعوا أن يبلغوا إلى فينكسَ لِيشتُوا فيها. وهي ميناء في كريتَ تَنظُرُ من جهة الجنُوبِ الغربي ومن الجهة الأخرى إلى الشَّمال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81524358"/>
      </p:ext>
    </p:extLst>
  </p:cSld>
  <p:clrMapOvr>
    <a:masterClrMapping/>
  </p:clrMapOvr>
  <p:transition spd="slow"/>
</p:sld>
</file>

<file path=ppt/slides/slide7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7455BF-1B87-4251-9A42-6A78F0D3C820}"/>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الغربي وهي قرية.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309337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536576"/>
            <a:ext cx="9144000" cy="68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بشارة مُعلمنا متى البشير (1:6 – 18)</a:t>
            </a:r>
          </a:p>
        </p:txBody>
      </p:sp>
      <p:sp>
        <p:nvSpPr>
          <p:cNvPr id="2053" name="Content Placeholder 3"/>
          <p:cNvSpPr txBox="1">
            <a:spLocks/>
          </p:cNvSpPr>
          <p:nvPr/>
        </p:nvSpPr>
        <p:spPr bwMode="auto">
          <a:xfrm>
            <a:off x="0" y="4393700"/>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احترزوا مِنْ أنْ تصنعوا صدقتَكم قدامَ الناسِ لكي ينظروكم و إلا فليسَ لكم أجرٌ عِندَ أبيكم الذي في السمواتِ . فإذا صنعتَ صدقة فلا تهتفُ قدامك بالبوق كما يفعلُ المراءونَ في المجامع و الأزقة </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SA"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074203918"/>
      </p:ext>
    </p:extLst>
  </p:cSld>
  <p:clrMapOvr>
    <a:masterClrMapping/>
  </p:clrMapOvr>
  <p:transition spd="slow"/>
</p:sld>
</file>

<file path=ppt/slides/slide7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506412"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( 31 : 2 ، 3 )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طوبى للرَّجل الذي لم يحسب لهُ الرَّب خطيئة، ولا في فمهِ غش. أنا سكتُّ فبليت عظامي.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163366335"/>
      </p:ext>
    </p:extLst>
  </p:cSld>
  <p:clrMapOvr>
    <a:masterClrMapping/>
  </p:clrMapOvr>
  <p:transition spd="slow"/>
</p:sld>
</file>

<file path=ppt/slides/slide7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( 8 : 31 ـ 39 )</a:t>
            </a:r>
          </a:p>
        </p:txBody>
      </p:sp>
      <p:sp>
        <p:nvSpPr>
          <p:cNvPr id="307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فقال يسوعُ لليهُود الذين آمنُوا بهِ: " إن أنتُم ثَبتُّم في كلامي فبيقةِ أنتم تلاميذي، وتعرفُون َّ، وُّ يُحرِّركُم ". أجابُوهُ قائلين: " إنَّنا ذُرِّيَّةُ إبراهيمَ، ولم نُستعبد لأحدٍ قطُّ!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32327996"/>
      </p:ext>
    </p:extLst>
  </p:cSld>
  <p:clrMapOvr>
    <a:masterClrMapping/>
  </p:clrMapOvr>
  <p:transition spd="slow"/>
</p:sld>
</file>

<file path=ppt/slides/slide7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045352-95D9-4281-B467-76B4088B4BF3}"/>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فكيفَ تقُولُ أنتَ: إنَّكُم تصيرُون أحراراً؟ " أجابهُم يسوع:" َّ َّ أقولُ لكُم: إنَّ كُلَّ مَن يَعملُ الخطيئة فهو عبدٌ للخطيئة. والعبدُ لا يثبت في البيتِ إلى الأبدِ، أمَّا الابنُ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50732965"/>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6727CC-4CFB-4F83-8791-C08175BE2A65}"/>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فيثبت إلى الأبدِ. فإن حرَّركُم الابنُ صرتم بيقةِ أحراراً. </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أنا أعلم أنَّكُم ذُرِّيَّةُ إبراهيمَ.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212268397"/>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ولكنَّكُم تطلُبُونني لِتقتلوني لأنَّ كلامي ليس ثابتاً فيكُم. ما رأيته عند أبي فهذا أتكلَّمُ به، وما سمعتموه أنتم أيضاً من أبيكُم تصنعونه ". أجابُوه وقالوا لهُ: " أبُونا هو إبراهيمُ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31559503"/>
      </p:ext>
    </p:extLst>
  </p:cSld>
  <p:clrMapOvr>
    <a:masterClrMapping/>
  </p:clrMapOvr>
  <p:transition spd="slow"/>
</p:sld>
</file>

<file path=ppt/slides/slide7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6F78A06-D1F9-4F06-8536-322DCAFF2299}"/>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قال لهُم يسوع: " لو كُنتُم أولادَ إبراهيمَ، لكُنتُم تعملُونَ أعمالَ إبراهيمَ!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44640792"/>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186719"/>
      </p:ext>
    </p:extLst>
  </p:cSld>
  <p:clrMapOvr>
    <a:masterClrMapping/>
  </p:clrMapOvr>
  <p:transition advClick="0" advTm="0"/>
</p:sld>
</file>

<file path=ppt/slides/slide7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142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3 الاربعاء</a:t>
            </a:r>
            <a:endParaRPr lang="en-US" dirty="0">
              <a:latin typeface="Times New Roman (Headings)"/>
            </a:endParaRPr>
          </a:p>
        </p:txBody>
      </p:sp>
      <p:sp>
        <p:nvSpPr>
          <p:cNvPr id="2051" name="Title 1"/>
          <p:cNvSpPr txBox="1">
            <a:spLocks/>
          </p:cNvSpPr>
          <p:nvPr/>
        </p:nvSpPr>
        <p:spPr bwMode="auto">
          <a:xfrm>
            <a:off x="0" y="3759760"/>
            <a:ext cx="9144000" cy="61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3600" b="1" u="sng" dirty="0">
                <a:solidFill>
                  <a:srgbClr val="FFC000"/>
                </a:solidFill>
                <a:latin typeface="Times New Roman (Headings)"/>
                <a:cs typeface="Times New Roman" panose="02020603050405020304" pitchFamily="18" charset="0"/>
              </a:rPr>
              <a:t>من سفر الخروج لموسى النبي ( 4: 19 ـ 5: 1 ـ 6: 1 ـ 13 )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وقال الرب لموسى في مديان: " امض فارجع إلى  مصر، فإنه قد مات جميع القوم الذين يطلبون نفسك  ". فأخذ موسى امرأته وبنيه وأركبهم على الحمير  ورجع إلى أرض مصر وأخذ موسى عصا الله بيده.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08152631"/>
      </p:ext>
    </p:extLst>
  </p:cSld>
  <p:clrMapOvr>
    <a:masterClrMapping/>
  </p:clrMapOvr>
  <p:transition spd="slow"/>
</p:sld>
</file>

<file path=ppt/slides/slide7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B33F3C-8CE5-414E-8E7A-4AAFED8826D0}"/>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وقال الرب لموسى: " إذا مضيت راجعا إلى مصر،  فانظر جميع المعجزات التي أودعتها في يدك  تضعها بين يدي فرعون. وأنا أقسي قلبه فلا يطلق  الشعب. وقل لفرعون: كذا قال الرب: إسرائيل ابني</a:t>
            </a:r>
            <a:br>
              <a:rPr lang="ar-EG" sz="4400" b="1">
                <a:solidFill>
                  <a:srgbClr val="FFFFFF"/>
                </a:solidFill>
                <a:latin typeface="Times New Roman (Headings)"/>
                <a:cs typeface="+mj-cs"/>
              </a:rPr>
            </a:b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264586805"/>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البكر. قلت لك: أطلق ابني ليعبدني، وإن أبيت أن  تطلقه. فهأنذا قاتل ابنك البكر". ولما كان في  الطريق في المبيت التقاه ملاك الرب فأراد قتله.  فأخذت صفورة صوانة وقطعت قلفة ابنها ومست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29175319"/>
      </p:ext>
    </p:extLst>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66806"/>
            <a:ext cx="9143999" cy="3070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SA" sz="4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لكي يُمجدهم الناسُ. الحقَّ أقولُ لكم أنهم قد استوفوا أجرَهم. وأما أنتَ فإذا صنعتْ صدقة فلا</a:t>
            </a:r>
            <a:r>
              <a:rPr kumimoji="0" lang="ar-EG" sz="4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تَعلمُ شمالكَ ما تصنع يَمينك . لتكون صدقتك في خفيةٍ وأبوكَ الذي يرى في الخفيةِ هوَ يُجازيك علانية . </a:t>
            </a:r>
            <a:br>
              <a:rPr kumimoji="0" lang="ar-EG" sz="43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SA" sz="43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456243896"/>
      </p:ext>
    </p:extLst>
  </p:cSld>
  <p:clrMapOvr>
    <a:masterClrMapping/>
  </p:clrMapOvr>
  <p:transition spd="slow"/>
</p:sld>
</file>

<file path=ppt/slides/slide7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BF3ED7E-A1FF-40CA-BB2B-66DEFFA15FC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رجليه. وقالت: " إنك لي عريس دم ". فكف عنه  عندما قالت: " عريس دم " من أجل الختان. وقال  الرب لهارون: " امض للقاء موسى في البرية ".  فمضى ولقيه في جبل الله فقبله. فأخبر موسى</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1291166466"/>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417B664-C983-4693-ACB5-D0978625FE7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هارون بجميع كلام الرب الذي بعثه به، وجميع  الآيات التي أمره بها. فمضى موسى وهارون وجمع جميع شيوخ بني إسرائيل. وخاطبهم هارون بجميع الكلام الذي كلم الرب به موسى،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982495994"/>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وصنع الآيات على عيون الشعب. فآمن الشعب. وإذ سمعوا أن الرب قد افتقد بني إسرائيل ونظر إلى مذلتهم، خروا وسجدوا. وبعد ذلك دخل موسى وهارون وقالا لفرعون: "هكذا قال الرب إله</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69334250"/>
      </p:ext>
    </p:extLst>
  </p:cSld>
  <p:clrMapOvr>
    <a:masterClrMapping/>
  </p:clrMapOvr>
  <p:transition spd="slow"/>
</p:sld>
</file>

<file path=ppt/slides/slide7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69A1C93-A1F7-4F7B-A864-9CCE433F28E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إسرائيل: أطلق شعبي لكي يعيدوا لي في البرية ". فقال فرعون: " من هو الرب فأسمع لقوله وأطلق إسرائيل؟ لا أعرف الرب، ولا أطلق إسرائيل ".  قالا: " إله العبرانيين دعانا، فنذهب مسيرة ثلاثة</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125964172"/>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أيام في البرية ونذبح للرب إلهنا، لئلا يصيبنا بوباء  أو سيف ". فقال لهما ملك مصر: " لماذا يا موسى  وهارون تعطلان الشعب عن أعمالهم؟ إذهبا إلى  أثقالكما .". وقال فرعون: " هوذا قد كثر شعب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84456083"/>
      </p:ext>
    </p:extLst>
  </p:cSld>
  <p:clrMapOvr>
    <a:masterClrMapping/>
  </p:clrMapOvr>
  <p:transition spd="slow"/>
</p:sld>
</file>

<file path=ppt/slides/slide7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2C5E4C-FF6A-4563-8CF0-AD9F98FE6BD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الأرض فكيف إذا أرحتماهم من الأعمال". وأمر  فرعون في ذلك اليوم مسخري الشعب ومدبريهم  قائلا: "لا تعطوا الشعب تبنا بعد ليصنعوا اللبن  مثل أمس فما قبل بل ليذهبوا هم ويجمعوا لهم تبنا.</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474143687"/>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4CF446B-AA33-4099-B0C3-46FC8440762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ومقدار اللبن الذي كانوا يصنعونه أمس فما قبل  إفرضوه عليهم، ولا تنقصوا منه شيئا لأنهم مترفهون، ولذلك هم يصرخون ويقولون: نمضي  ونذبح لإلهنا. ليثقل العمل على الشعب فيشتغلوا به</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64008877"/>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ولا يلتفتوا إلى كلام الكذب ". </a:t>
            </a:r>
            <a:r>
              <a:rPr lang="ar-EG" sz="4400" b="1" dirty="0">
                <a:solidFill>
                  <a:srgbClr val="FFFFFF"/>
                </a:solidFill>
                <a:latin typeface="Times New Roman (Headings)"/>
                <a:cs typeface="Times New Roman" panose="02020603050405020304" pitchFamily="18" charset="0"/>
              </a:rPr>
              <a:t>فخرج مسخرو الشعب ومدبروهم وخاطبوا الشعب، قائلين: " هكذا </a:t>
            </a:r>
            <a:r>
              <a:rPr lang="ar-EG" sz="4400" b="1" dirty="0">
                <a:solidFill>
                  <a:srgbClr val="FFFFFF"/>
                </a:solidFill>
                <a:latin typeface="Times New Roman (Headings)"/>
              </a:rPr>
              <a:t>قال فرعون: لست أعطيكم تبنا امضوا أنتم واجمعوا  لكم تبنا من حيث تجدون إنه لا ينقص</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988888991"/>
      </p:ext>
    </p:extLst>
  </p:cSld>
  <p:clrMapOvr>
    <a:masterClrMapping/>
  </p:clrMapOvr>
  <p:transition spd="slow"/>
</p:sld>
</file>

<file path=ppt/slides/slide7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6B39F7-2628-4DB3-990A-7A41BEEDC0A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من عملكم  شيء ". فتفرق الشعب في جميع أرض مصر ليجمعوا قشا عوض التبن والمسخرون يلحون عليهم قائلين: "أكملوا أعمالكم، فريضة كل يوم في يومها، كما كان وقت إعطاء التبن".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940684425"/>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وضرب مدبرو بني إسرائيل الذين ولاهم عليهم  مسخرو فرعون، وقيل لهم: " ما بالكم لم تكملوا  فريضتكم من عمل اللبن أمس واليوم مثل أمس فما  قبل؟ ". فجاء مدبرو بني إسرائيل وصرخوا إلى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81824247"/>
      </p:ext>
    </p:extLst>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80253"/>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وإذا صليتم فلا تكونوا كالمرآئينَ فإنهم يحبون القيام في المجامعِ وفي زوايا الشوارعِ يصلون ليظهروا للناسِ . الحقَّ أقولُ لكم أنهم قد استوفوا أجرهم وأما أنتَ فمتى صليت فادخل إلى مخدعك</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11795701"/>
      </p:ext>
    </p:extLst>
  </p:cSld>
  <p:clrMapOvr>
    <a:masterClrMapping/>
  </p:clrMapOvr>
  <p:transition spd="slow"/>
</p:sld>
</file>

<file path=ppt/slides/slide7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BF7890E-5398-47DB-9DE6-45755F0345B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فرعون قائلين: " لماذا تصنع بعبيدك هكذا؟ إنه لا  يعطى لعبيدك تبن، وهم يقولون لنا اعملوا لبنا وها  إن عبيدك يضربون، وشعبك يعاملون كمذنبين ".  فقال: " إنما أنتم مترفهون، ولذلك تقولون: نمضي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693271166"/>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9DAF7DB-00ED-4C68-B115-595958739EC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ونذبح للرب. والآن فامضوا اعملوا وتبن لا يعطى  لكم ومقدار اللبن تقدمونه. فرأى مدبرو بني إسرائيل أنفسهم في شقاء إذ قيل لهم لا تنقصوا من  لبنكم شيئا بل فريضة كل يوم في يومها. وصادفوا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744828674"/>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200" b="1" dirty="0">
                <a:solidFill>
                  <a:srgbClr val="FFFFFF"/>
                </a:solidFill>
                <a:latin typeface="Times New Roman (Headings)"/>
                <a:cs typeface="+mj-cs"/>
              </a:rPr>
              <a:t>موسى وهارون وهما واقفان للقائهم عند خروجهم  من عند فرعون. فقالوا لهما: " ينظر الرب ويحكم عليكما، لأنكما أنتنتما رائحتنا في عيني فرعون وفي عيون عبيده وجعلتما في أيديهم سيفا  ليقتلونا". </a:t>
            </a:r>
            <a:br>
              <a:rPr lang="ar-EG" sz="4200" b="1" dirty="0">
                <a:solidFill>
                  <a:srgbClr val="FFFFFF"/>
                </a:solidFill>
                <a:latin typeface="Times New Roman (Headings)"/>
                <a:cs typeface="+mj-cs"/>
              </a:rPr>
            </a:br>
            <a:endParaRPr lang="ar-EG" sz="4200" b="1" dirty="0">
              <a:solidFill>
                <a:srgbClr val="FFFFFF"/>
              </a:solidFill>
              <a:latin typeface="Times New Roman (Headings)"/>
              <a:cs typeface="+mj-cs"/>
            </a:endParaRPr>
          </a:p>
        </p:txBody>
      </p:sp>
    </p:spTree>
    <p:extLst>
      <p:ext uri="{BB962C8B-B14F-4D97-AF65-F5344CB8AC3E}">
        <p14:creationId xmlns:p14="http://schemas.microsoft.com/office/powerpoint/2010/main" val="4216506009"/>
      </p:ext>
    </p:extLst>
  </p:cSld>
  <p:clrMapOvr>
    <a:masterClrMapping/>
  </p:clrMapOvr>
  <p:transition spd="slow"/>
</p:sld>
</file>

<file path=ppt/slides/slide7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378FFD-5312-49A7-9234-A3A54EECF2B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فرجع موسى إلى الرب وقال: " يا رب، لماذا ابتليت هذا الشعب؟ لماذا بعثتني؟ فإني منذ دخلت على فرعون لأتكلم باسمك، أساء إلى هذا الشعب. وأنت لم تنقذ شعبك ". فقال الرب لموسى:</a:t>
            </a:r>
            <a:br>
              <a:rPr lang="ar-EG" sz="4400" b="1" dirty="0">
                <a:solidFill>
                  <a:srgbClr val="FFFFFF"/>
                </a:solidFill>
                <a:latin typeface="Times New Roman (Headings)"/>
                <a:cs typeface="+mj-cs"/>
              </a:rPr>
            </a:br>
            <a:endParaRPr lang="ar-EG" sz="4400" b="1" dirty="0">
              <a:solidFill>
                <a:srgbClr val="FFFFFF"/>
              </a:solidFill>
              <a:latin typeface="Times New Roman (Headings)"/>
              <a:cs typeface="+mj-cs"/>
            </a:endParaRPr>
          </a:p>
        </p:txBody>
      </p:sp>
    </p:spTree>
    <p:extLst>
      <p:ext uri="{BB962C8B-B14F-4D97-AF65-F5344CB8AC3E}">
        <p14:creationId xmlns:p14="http://schemas.microsoft.com/office/powerpoint/2010/main" val="3124027736"/>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04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350" b="1" dirty="0">
                <a:solidFill>
                  <a:srgbClr val="FFFFFF"/>
                </a:solidFill>
                <a:latin typeface="Times New Roman (Headings)"/>
                <a:cs typeface="Times New Roman" panose="02020603050405020304" pitchFamily="18" charset="0"/>
              </a:rPr>
              <a:t>"الآن ترى ما أصنع بفرعون إنه بيد قديرة  سيطلقهم، وبيد قديرة سيطردهم من أرضه". وكلم  الله موسى وقال له: " أنا الرب. أنا الذي تجليت  لإبراهيم وإسحاق ويعقوب إلها قادرا على كل شيء.</a:t>
            </a:r>
            <a:br>
              <a:rPr lang="ar-EG" sz="4350" b="1" dirty="0">
                <a:solidFill>
                  <a:srgbClr val="FFFFFF"/>
                </a:solidFill>
                <a:latin typeface="Times New Roman (Headings)"/>
                <a:cs typeface="Times New Roman" panose="02020603050405020304" pitchFamily="18" charset="0"/>
              </a:rPr>
            </a:br>
            <a:endParaRPr lang="ar-EG" sz="435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841935868"/>
      </p:ext>
    </p:extLst>
  </p:cSld>
  <p:clrMapOvr>
    <a:masterClrMapping/>
  </p:clrMapOvr>
  <p:transition spd="slow"/>
</p:sld>
</file>

<file path=ppt/slides/slide7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E2F5200-F2AE-4F3C-8732-E1BABE8B53F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وأما اسمي يهوه فلم أعلنه لهم. وأقمت  معهم عهدي أن أعطيهم أرض كنعان أرض غربتهم  التي نزلوا بها. وأيضا قد سمعت أنين بني إسرائيل  الذين استعبدهم المصريون، فذكرت عهدي لذلك قل</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143912559"/>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D9F5D72-CA1D-4B19-9F6B-CF011AB34ED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لبنـي إسرائيل: أنا الرب. لأخرجنكم من تحت أثقال  المصريين وأخلصكم من عبوديتهم وأفديكم بذراع مبسوطة وأحكام عظيمة، وأتخذكم لي شعبا، وأكون  لكم إلها. وتعلمون أني أنا الرب إلهكم الذي يخرجكم</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318354534"/>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من تحت أثقال المصريين، وسأدخلكم الأرض التي  رفعت يدي مقسما أن أعطيها لإبراهيم وإسحاق ويعقوب. فأعطيها لكم ميرائا. أنا الرب.". فكلم  موسى بني إسرائيل بذلك، فلم يسمعوا لموسى</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713217332"/>
      </p:ext>
    </p:extLst>
  </p:cSld>
  <p:clrMapOvr>
    <a:masterClrMapping/>
  </p:clrMapOvr>
  <p:transition spd="slow"/>
</p:sld>
</file>

<file path=ppt/slides/slide7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F091D83-9999-4684-9C14-618B310FDB4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لضيق أرواحهم، وعبوديتهم الشاقة. فكلم الرب  موسى قائلا: " أدخل قل لفرعون ملك مصر أن يطلق بني إسرائيل من أرضه ". فتكلم موسى بين  يدي الرب قائلا: " إن بني إسرائيل لم يسمعوا لي،</a:t>
            </a:r>
            <a:br>
              <a:rPr lang="ar-EG" sz="4400" b="1" dirty="0">
                <a:solidFill>
                  <a:srgbClr val="FFFFFF"/>
                </a:solidFill>
                <a:latin typeface="Times New Roman (Headings)"/>
                <a:cs typeface="+mj-cs"/>
              </a:rPr>
            </a:br>
            <a:r>
              <a:rPr lang="ar-EG" sz="4400" b="1" dirty="0">
                <a:solidFill>
                  <a:srgbClr val="FFFFFF"/>
                </a:solidFill>
                <a:latin typeface="Times New Roman (Headings)"/>
                <a:cs typeface="+mj-cs"/>
              </a:rPr>
              <a:t>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878627827"/>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فكيف يسمع لي فرعون وأنا أغلف الشفتين؟ "  فكلم الرب موسى وهارون، وأمرهما أن يمضيا إلى  فرعون ملك مصر ليخرج بني إسرائيل من أرض  مصر.</a:t>
            </a:r>
          </a:p>
        </p:txBody>
      </p:sp>
    </p:spTree>
    <p:extLst>
      <p:ext uri="{BB962C8B-B14F-4D97-AF65-F5344CB8AC3E}">
        <p14:creationId xmlns:p14="http://schemas.microsoft.com/office/powerpoint/2010/main" val="3193426814"/>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D4458-4BD9-4D03-A26F-C39F91A4E958}"/>
              </a:ext>
            </a:extLst>
          </p:cNvPr>
          <p:cNvSpPr>
            <a:spLocks noGrp="1"/>
          </p:cNvSpPr>
          <p:nvPr/>
        </p:nvSpPr>
        <p:spPr bwMode="auto">
          <a:xfrm>
            <a:off x="0" y="3638083"/>
            <a:ext cx="9144000" cy="7651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rtl="1" eaLnBrk="0" fontAlgn="base" hangingPunct="0">
              <a:spcBef>
                <a:spcPct val="0"/>
              </a:spcBef>
              <a:spcAft>
                <a:spcPct val="0"/>
              </a:spcAft>
              <a:defRPr sz="4400" b="1" u="sng">
                <a:solidFill>
                  <a:srgbClr val="FFC000"/>
                </a:solidFill>
                <a:latin typeface="Times New Roman" pitchFamily="18" charset="0"/>
                <a:ea typeface="+mj-ea"/>
                <a:cs typeface="Times New Roman" pitchFamily="18" charset="0"/>
              </a:defRPr>
            </a:lvl1pPr>
            <a:lvl2pPr algn="ctr" rtl="1" eaLnBrk="0" fontAlgn="base" hangingPunct="0">
              <a:spcBef>
                <a:spcPct val="0"/>
              </a:spcBef>
              <a:spcAft>
                <a:spcPct val="0"/>
              </a:spcAft>
              <a:defRPr sz="3600">
                <a:solidFill>
                  <a:schemeClr val="bg1"/>
                </a:solidFill>
                <a:latin typeface="Calibri" pitchFamily="34" charset="0"/>
                <a:cs typeface="PT Bold Heading" pitchFamily="2" charset="-78"/>
              </a:defRPr>
            </a:lvl2pPr>
            <a:lvl3pPr algn="ctr" rtl="1" eaLnBrk="0" fontAlgn="base" hangingPunct="0">
              <a:spcBef>
                <a:spcPct val="0"/>
              </a:spcBef>
              <a:spcAft>
                <a:spcPct val="0"/>
              </a:spcAft>
              <a:defRPr sz="3600">
                <a:solidFill>
                  <a:schemeClr val="bg1"/>
                </a:solidFill>
                <a:latin typeface="Calibri" pitchFamily="34" charset="0"/>
                <a:cs typeface="PT Bold Heading" pitchFamily="2" charset="-78"/>
              </a:defRPr>
            </a:lvl3pPr>
            <a:lvl4pPr algn="ctr" rtl="1" eaLnBrk="0" fontAlgn="base" hangingPunct="0">
              <a:spcBef>
                <a:spcPct val="0"/>
              </a:spcBef>
              <a:spcAft>
                <a:spcPct val="0"/>
              </a:spcAft>
              <a:defRPr sz="3600">
                <a:solidFill>
                  <a:schemeClr val="bg1"/>
                </a:solidFill>
                <a:latin typeface="Calibri" pitchFamily="34" charset="0"/>
                <a:cs typeface="PT Bold Heading" pitchFamily="2" charset="-78"/>
              </a:defRPr>
            </a:lvl4pPr>
            <a:lvl5pPr algn="ctr" rtl="1" eaLnBrk="0" fontAlgn="base" hangingPunct="0">
              <a:spcBef>
                <a:spcPct val="0"/>
              </a:spcBef>
              <a:spcAft>
                <a:spcPct val="0"/>
              </a:spcAft>
              <a:defRPr sz="3600">
                <a:solidFill>
                  <a:schemeClr val="bg1"/>
                </a:solidFill>
                <a:latin typeface="Calibri" pitchFamily="34" charset="0"/>
                <a:cs typeface="PT Bold Heading" pitchFamily="2" charset="-78"/>
              </a:defRPr>
            </a:lvl5pPr>
            <a:lvl6pPr marL="457200" algn="ctr" rtl="1" eaLnBrk="1" fontAlgn="base" hangingPunct="1">
              <a:spcBef>
                <a:spcPct val="0"/>
              </a:spcBef>
              <a:spcAft>
                <a:spcPct val="0"/>
              </a:spcAft>
              <a:defRPr sz="3600">
                <a:solidFill>
                  <a:schemeClr val="bg1"/>
                </a:solidFill>
                <a:latin typeface="Arial" charset="0"/>
                <a:cs typeface="PT Bold Heading" pitchFamily="2" charset="-78"/>
              </a:defRPr>
            </a:lvl6pPr>
            <a:lvl7pPr marL="914400" algn="ctr" rtl="1" eaLnBrk="1" fontAlgn="base" hangingPunct="1">
              <a:spcBef>
                <a:spcPct val="0"/>
              </a:spcBef>
              <a:spcAft>
                <a:spcPct val="0"/>
              </a:spcAft>
              <a:defRPr sz="3600">
                <a:solidFill>
                  <a:schemeClr val="bg1"/>
                </a:solidFill>
                <a:latin typeface="Arial" charset="0"/>
                <a:cs typeface="PT Bold Heading" pitchFamily="2" charset="-78"/>
              </a:defRPr>
            </a:lvl7pPr>
            <a:lvl8pPr marL="1371600" algn="ctr" rtl="1" eaLnBrk="1" fontAlgn="base" hangingPunct="1">
              <a:spcBef>
                <a:spcPct val="0"/>
              </a:spcBef>
              <a:spcAft>
                <a:spcPct val="0"/>
              </a:spcAft>
              <a:defRPr sz="3600">
                <a:solidFill>
                  <a:schemeClr val="bg1"/>
                </a:solidFill>
                <a:latin typeface="Arial" charset="0"/>
                <a:cs typeface="PT Bold Heading" pitchFamily="2" charset="-78"/>
              </a:defRPr>
            </a:lvl8pPr>
            <a:lvl9pPr marL="1828800" algn="ctr" rtl="1" eaLnBrk="1" fontAlgn="base" hangingPunct="1">
              <a:spcBef>
                <a:spcPct val="0"/>
              </a:spcBef>
              <a:spcAft>
                <a:spcPct val="0"/>
              </a:spcAft>
              <a:defRPr sz="3600">
                <a:solidFill>
                  <a:schemeClr val="bg1"/>
                </a:solidFill>
                <a:latin typeface="Arial" charset="0"/>
                <a:cs typeface="PT Bold Heading" pitchFamily="2" charset="-78"/>
              </a:defRPr>
            </a:lvl9pPr>
          </a:lstStyle>
          <a:p>
            <a:pPr eaLnBrk="1" hangingPunct="1"/>
            <a:r>
              <a:rPr lang="ar-SA" altLang="en-US" dirty="0"/>
              <a:t>إنجيل</a:t>
            </a:r>
            <a:r>
              <a:rPr lang="ar-EG" altLang="en-US" dirty="0"/>
              <a:t> عشية</a:t>
            </a:r>
            <a:r>
              <a:rPr lang="ar-SA" altLang="en-US" dirty="0"/>
              <a:t> من بشارة مُعلمنا </a:t>
            </a:r>
            <a:r>
              <a:rPr lang="ar-EG" altLang="en-US" dirty="0"/>
              <a:t>لوقا</a:t>
            </a:r>
            <a:r>
              <a:rPr lang="ar-SA" altLang="en-US" dirty="0"/>
              <a:t> ( </a:t>
            </a:r>
            <a:r>
              <a:rPr lang="ar-EG" altLang="en-US" dirty="0"/>
              <a:t>17</a:t>
            </a:r>
            <a:r>
              <a:rPr lang="ar-SA" altLang="en-US" dirty="0"/>
              <a:t> : </a:t>
            </a:r>
            <a:r>
              <a:rPr lang="ar-EG" altLang="en-US" dirty="0"/>
              <a:t>3-6</a:t>
            </a:r>
            <a:r>
              <a:rPr lang="ar-SA" altLang="en-US" dirty="0"/>
              <a:t>)</a:t>
            </a:r>
            <a:endParaRPr lang="en-US" altLang="en-US" dirty="0"/>
          </a:p>
        </p:txBody>
      </p:sp>
      <p:sp>
        <p:nvSpPr>
          <p:cNvPr id="3" name="Content Placeholder 2">
            <a:extLst>
              <a:ext uri="{FF2B5EF4-FFF2-40B4-BE49-F238E27FC236}">
                <a16:creationId xmlns:a16="http://schemas.microsoft.com/office/drawing/2014/main" id="{3B59B8D1-0C40-4499-98F6-C997D91A85CB}"/>
              </a:ext>
            </a:extLst>
          </p:cNvPr>
          <p:cNvSpPr>
            <a:spLocks noGrp="1"/>
          </p:cNvSpPr>
          <p:nvPr/>
        </p:nvSpPr>
        <p:spPr bwMode="auto">
          <a:xfrm>
            <a:off x="0" y="4403258"/>
            <a:ext cx="9144000" cy="3139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4400" b="1" dirty="0">
                <a:cs typeface="Times New Roman" panose="02020603050405020304" pitchFamily="18" charset="0"/>
              </a:rPr>
              <a:t>احترزوا لأنفسكم، إن أخطأ إليك أخوك فو</a:t>
            </a:r>
            <a:r>
              <a:rPr lang="ar-EG" altLang="en-US" sz="4400" b="1" dirty="0">
                <a:cs typeface="Times New Roman" panose="02020603050405020304" pitchFamily="18" charset="0"/>
              </a:rPr>
              <a:t>ب</a:t>
            </a:r>
            <a:r>
              <a:rPr lang="ar-SA" altLang="en-US" sz="4400" b="1" dirty="0">
                <a:cs typeface="Times New Roman" panose="02020603050405020304" pitchFamily="18" charset="0"/>
              </a:rPr>
              <a:t>خه، وإن تاب فاغفر له. وإن أخطأ إليك سبع مرات في اليوم ورجع إليك سبع مرات قائلا: أنا تائب، فاغفر له. فقال الرسل للرب: "زد إيماننا!". فقال الرب:</a:t>
            </a:r>
            <a:br>
              <a:rPr lang="ar-EG" altLang="en-US" sz="4400" b="1" dirty="0">
                <a:cs typeface="Times New Roman" panose="02020603050405020304" pitchFamily="18" charset="0"/>
              </a:rPr>
            </a:br>
            <a:endParaRPr lang="ar-SA" altLang="en-US" sz="4400" b="1" dirty="0">
              <a:cs typeface="Times New Roman" panose="02020603050405020304" pitchFamily="18" charset="0"/>
            </a:endParaRPr>
          </a:p>
        </p:txBody>
      </p:sp>
    </p:spTree>
    <p:extLst>
      <p:ext uri="{BB962C8B-B14F-4D97-AF65-F5344CB8AC3E}">
        <p14:creationId xmlns:p14="http://schemas.microsoft.com/office/powerpoint/2010/main" val="375661492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80253"/>
            <a:ext cx="9143999"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وأغلق بابَكَ وصلِ إلى أبيكَ في الخفاءِ وأبوكَ الذي يرى في الخفاءِ هو يُجازيكَ علانية . وإذا صليتم فلا تكثروا الكلامَ مثل الوثنيينَ فإنهم يظنون أنهم بكثرةِ الكلامِ يُستجابُ لهم . فلا تتشبهوا هم لأنَّ أباكم عالمٌ</a:t>
            </a: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43339551"/>
      </p:ext>
    </p:extLst>
  </p:cSld>
  <p:clrMapOvr>
    <a:masterClrMapping/>
  </p:clrMapOvr>
  <p:transition spd="slow"/>
</p:sld>
</file>

<file path=ppt/slides/slide80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17929"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يوئيل النبي ( 2: 21 ـ 26 )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لا تخافي أيتها الأرض ابتهجي وافرحي فإن الرب  قد تعاظم في عمله. لا تخافي يا بهائم الصحراء،  فإن مراتع البرية قد نبتت، والشجر أنشأ ثمره،  والتينة والكرمة بذلا قوتهما. وأنتم يا بني صهيون،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51875870"/>
      </p:ext>
    </p:extLst>
  </p:cSld>
  <p:clrMapOvr>
    <a:masterClrMapping/>
  </p:clrMapOvr>
  <p:transition spd="slow"/>
</p:sld>
</file>

<file path=ppt/slides/slide8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271C50A-26DC-4F0D-A855-D461C8E3A8E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ابتهجوا وافرحوا بالرب إلهكم، لأنه قد أعطاكم  مشترع العدل، وأنزل لكم المطر المبكر والمتأخر  في أول أوانه، فتمتلئ البيادر حنطة، وتفيض  المعاصر نبيذا وزيتا. وأعوض لكم عن السنين التي</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291884127"/>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82063C3-9DED-4131-B771-2AF972DC9701}"/>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أكلها الجراد والجندب والدبى والزحاف، جيشي </a:t>
            </a:r>
            <a:r>
              <a:rPr lang="ar-EG" sz="4400" b="1" dirty="0">
                <a:solidFill>
                  <a:srgbClr val="FFFFFF"/>
                </a:solidFill>
                <a:latin typeface="Times New Roman (Headings)"/>
                <a:cs typeface="Times New Roman" panose="02020603050405020304" pitchFamily="18" charset="0"/>
              </a:rPr>
              <a:t>العظيم الذي أرسلته عليكم. فتأكلون أكلا وتشبعون  وتسبحون اسم الرب إلهكم الذي صنع معكم  العجائب، ولا يخزى شعبي إلى الأبد. فتعلمون أني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902362157"/>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6000" b="1" dirty="0">
                <a:solidFill>
                  <a:srgbClr val="FFFFFF"/>
                </a:solidFill>
                <a:latin typeface="Times New Roman (Headings)"/>
                <a:cs typeface="Times New Roman" panose="02020603050405020304" pitchFamily="18" charset="0"/>
              </a:rPr>
              <a:t>في وسط إسرائيل، وأني أنا الرب إلهكم وليس غيري. ولا يخزى شعبي إلى الأبد.</a:t>
            </a:r>
          </a:p>
        </p:txBody>
      </p:sp>
    </p:spTree>
    <p:extLst>
      <p:ext uri="{BB962C8B-B14F-4D97-AF65-F5344CB8AC3E}">
        <p14:creationId xmlns:p14="http://schemas.microsoft.com/office/powerpoint/2010/main" val="1326382887"/>
      </p:ext>
    </p:extLst>
  </p:cSld>
  <p:clrMapOvr>
    <a:masterClrMapping/>
  </p:clrMapOvr>
  <p:transition spd="slow"/>
</p:sld>
</file>

<file path=ppt/slides/slide8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( 9: 9 ـ 10: 1 ـ 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وسيعلم الشعب كله، أفرايم وسكان السامرة،  القائلون بزهر وقلب مستكبر: قد سقط اللبن لكننا  سنبني بحجارة منحوتة الجميز قطع لكننا نعتاض  عنه الأرز. ونبني لنا برجا. سينهض الرب عليه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60663995"/>
      </p:ext>
    </p:extLst>
  </p:cSld>
  <p:clrMapOvr>
    <a:masterClrMapping/>
  </p:clrMapOvr>
  <p:transition spd="slow"/>
</p:sld>
</file>

<file path=ppt/slides/slide8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890CCE-FE0B-4365-BBD8-4D231A014BE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أضداد رصين ويهيج أعداءه: أرام من الشرق  وفلسطين من الغرب، فيأكلون إسرائيل بكل  أفواههم. مع هذا كله لم يرتد غضبه، ولم تزل يده  ممدودة. والشعب لم يتب حتى أصيب بالعذاب ولم</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278556064"/>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222A14-8CBA-4003-BABE-EA7168ABBB04}"/>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يلتمسوا رب الجنود. فسيقطع الرب من إسرائيل </a:t>
            </a:r>
            <a:r>
              <a:rPr lang="ar-EG" sz="4400" b="1" dirty="0">
                <a:solidFill>
                  <a:srgbClr val="FFFFFF"/>
                </a:solidFill>
                <a:latin typeface="Times New Roman (Headings)"/>
                <a:cs typeface="Times New Roman" panose="02020603050405020304" pitchFamily="18" charset="0"/>
              </a:rPr>
              <a:t>الرأس والذنب، الكبير والصغير، في يوم واحد.  الشيخ والوجيه هو الرأس، والنبي الذي يعلم  بالكذب هو الذنب. والمرشدون لهذا الشعب هم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1387226210"/>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200" b="1" dirty="0">
                <a:solidFill>
                  <a:srgbClr val="FFFFFF"/>
                </a:solidFill>
                <a:latin typeface="Times New Roman (Headings)"/>
                <a:cs typeface="Times New Roman" panose="02020603050405020304" pitchFamily="18" charset="0"/>
              </a:rPr>
              <a:t>يضلونه لكي يبيدوه. فلذلك لا يفرح السيد بسبانه، ولا يرحم أيتامهم ولا أراملهم، لأن الجميع عصاة وفاعلو شر، وكل فم ينطق بالسفه. ومع هذا كله لم يرتد غضبه، ولم تزل يده ممدودة. إن النفاق يحرق كالنار،</a:t>
            </a:r>
            <a:br>
              <a:rPr lang="ar-EG" sz="4200" b="1" dirty="0">
                <a:solidFill>
                  <a:srgbClr val="FFFFFF"/>
                </a:solidFill>
                <a:latin typeface="Times New Roman (Headings)"/>
                <a:cs typeface="Times New Roman" panose="02020603050405020304" pitchFamily="18" charset="0"/>
              </a:rPr>
            </a:br>
            <a:r>
              <a:rPr lang="ar-EG" sz="4200" b="1" dirty="0">
                <a:solidFill>
                  <a:srgbClr val="FFFFFF"/>
                </a:solidFill>
                <a:latin typeface="Times New Roman (Headings)"/>
                <a:cs typeface="Times New Roman" panose="02020603050405020304" pitchFamily="18" charset="0"/>
              </a:rPr>
              <a:t> </a:t>
            </a:r>
          </a:p>
        </p:txBody>
      </p:sp>
    </p:spTree>
    <p:extLst>
      <p:ext uri="{BB962C8B-B14F-4D97-AF65-F5344CB8AC3E}">
        <p14:creationId xmlns:p14="http://schemas.microsoft.com/office/powerpoint/2010/main" val="1116383260"/>
      </p:ext>
    </p:extLst>
  </p:cSld>
  <p:clrMapOvr>
    <a:masterClrMapping/>
  </p:clrMapOvr>
  <p:transition spd="slow"/>
</p:sld>
</file>

<file path=ppt/slides/slide8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49E57AE-FDD5-4015-BEB3-ED9958EDEB02}"/>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يأكل الشوك والحسك، ويشتعل في أغصان الغابة فيأكل كل ما يحيط بالآكام. بسخط رب الجنود  تضطرم الأرض، فيكون الشعب مثل وقود النار. لا يشفق الإنسان على أخيه. فينهش ذات اليمين ولا</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952464017"/>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يزال جائعا، </a:t>
            </a:r>
            <a:r>
              <a:rPr lang="ar-EG" sz="4400" b="1" dirty="0">
                <a:solidFill>
                  <a:srgbClr val="FFFFFF"/>
                </a:solidFill>
                <a:latin typeface="Times New Roman (Headings)"/>
                <a:cs typeface="Times New Roman" panose="02020603050405020304" pitchFamily="18" charset="0"/>
              </a:rPr>
              <a:t>ويأكل ذات الشمال ولا يشبع يأكلون كل واحد لحم ذراعه. منسى يأكل أفرايم، وأفرايم يأكل منسى، وكلاهما يقومان على يهوذا </a:t>
            </a:r>
            <a:r>
              <a:rPr lang="ar-EG" sz="4400" b="1" dirty="0">
                <a:solidFill>
                  <a:srgbClr val="FFFFFF"/>
                </a:solidFill>
                <a:latin typeface="Times New Roman (Headings)"/>
              </a:rPr>
              <a:t>مع هذا كله لم يرتد غضبه، ولم تزل يده ممدودة. ويل للذين</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89529029"/>
      </p:ext>
    </p:extLst>
  </p:cSld>
  <p:clrMapOvr>
    <a:masterClrMapping/>
  </p:clrMapOvr>
  <p:transition spd="slow"/>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80253"/>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Bef>
                <a:spcPct val="20000"/>
              </a:spcBef>
              <a:spcAft>
                <a:spcPct val="0"/>
              </a:spcAft>
              <a:buClrTx/>
              <a:buSzTx/>
              <a:buFont typeface="Arial" panose="020B0604020202020204" pitchFamily="34" charset="0"/>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بما تحتاجونَ إليهِ قبلَ أن تسألوهُ. فصلوا أنتم هكذا : أبانا الذي في السموات. ليتقدسْ اسمَكَ ليأت ملكوتك. لتكن مشيئتك كما في السماءِ كذلكَ على الأرضِ. خبزنا كفافنا اعطنا اليوم. و اغفر لنا</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839852683"/>
      </p:ext>
    </p:extLst>
  </p:cSld>
  <p:clrMapOvr>
    <a:masterClrMapping/>
  </p:clrMapOvr>
  <p:transition spd="slow"/>
</p:sld>
</file>

<file path=ppt/slides/slide8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E453B75-5CCB-4036-8C57-DD0D3DFFE61D}"/>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يشترعون شرائع الظلم، والذين يكتبون  كتابة الجور ليحرفوا حكم المساكين، ويسلبوا حق  بائسي شعبي، لتكون الأرامل غنيمة لهم وينهبوا اليتامى فماذا تصنعون في يوم الإفتقاد،</a:t>
            </a:r>
            <a:br>
              <a:rPr lang="ar-EG" sz="4400" b="1" dirty="0">
                <a:solidFill>
                  <a:srgbClr val="FFFFFF"/>
                </a:solidFill>
                <a:latin typeface="Times New Roman (Headings)"/>
              </a:rPr>
            </a:br>
            <a:r>
              <a:rPr lang="ar-EG" sz="4400" b="1" dirty="0">
                <a:solidFill>
                  <a:srgbClr val="FFFFFF"/>
                </a:solidFill>
                <a:latin typeface="Times New Roman (Headings)"/>
              </a:rPr>
              <a:t> </a:t>
            </a:r>
            <a:endParaRPr lang="en-GB" sz="4400" b="1" dirty="0">
              <a:solidFill>
                <a:srgbClr val="FFFFFF"/>
              </a:solidFill>
              <a:latin typeface="Times New Roman (Headings)"/>
            </a:endParaRPr>
          </a:p>
        </p:txBody>
      </p:sp>
    </p:spTree>
    <p:extLst>
      <p:ext uri="{BB962C8B-B14F-4D97-AF65-F5344CB8AC3E}">
        <p14:creationId xmlns:p14="http://schemas.microsoft.com/office/powerpoint/2010/main" val="4165525040"/>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1E37C9B-E055-4CF0-B537-C55A106E61D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وفي الهلاك الآتي من بعيد؟ وإلى من تلجأون للنصرة، وأين </a:t>
            </a:r>
            <a:r>
              <a:rPr lang="ar-EG" sz="4400" b="1" dirty="0">
                <a:solidFill>
                  <a:srgbClr val="FFFFFF"/>
                </a:solidFill>
                <a:latin typeface="Times New Roman (Headings)"/>
                <a:cs typeface="Times New Roman" panose="02020603050405020304" pitchFamily="18" charset="0"/>
              </a:rPr>
              <a:t>تخلفون ثروتكم؟ إنهم يدلون بين الأسرى أو يسقطون بين القتلى. مع هذا كله لم يرتد غضبه، ولم تزل يده ممدودة.</a:t>
            </a:r>
          </a:p>
        </p:txBody>
      </p:sp>
    </p:spTree>
    <p:extLst>
      <p:ext uri="{BB962C8B-B14F-4D97-AF65-F5344CB8AC3E}">
        <p14:creationId xmlns:p14="http://schemas.microsoft.com/office/powerpoint/2010/main" val="511775570"/>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8965" y="3634254"/>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( 12، 13، 14 )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أيوب وقال: ألا إنكم رجال في الحقيقة وفي  موتكم تموت الحكمة! غير أن لي عقلا كما لكم. لا  أقصر عنكم في شيء. ومن الذي يفوته مثل هذه؟  أفأصبحت هزوا لأخلائي، وأنا أدعو الله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37084746"/>
      </p:ext>
    </p:extLst>
  </p:cSld>
  <p:clrMapOvr>
    <a:masterClrMapping/>
  </p:clrMapOvr>
  <p:transition spd="slow"/>
</p:sld>
</file>

<file path=ppt/slides/slide8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667E3CD-960F-44FF-A5C3-A402E4CEABD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فيستجيبني؟ أهزءا يكون الصديق السليم؟ حق  البائس في رأي السعيد إهانة، فهي معدة لمن زلت  قدمه. أخبية اللصوص في سلام، والطمأنينة  لمسخطي الله، لكل من أغنى الله يده. ولكن اسأل</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696133217"/>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200" b="1" dirty="0">
                <a:solidFill>
                  <a:srgbClr val="FFFFFF"/>
                </a:solidFill>
                <a:latin typeface="Times New Roman (Headings)"/>
                <a:cs typeface="Times New Roman" panose="02020603050405020304" pitchFamily="18" charset="0"/>
              </a:rPr>
              <a:t>البهائم فتعلمك، وطيور السماء فتخبرك استفهم الأرض فتلقنك، وأسماك البحر تحدثك. فأي لا يعلم أن ذلك إنما صنعته يد الرب. الذي في يده نفس كل حي وأرواح البشر أجمعين. أليست الأذن تختبر الأقوال،</a:t>
            </a:r>
            <a:br>
              <a:rPr lang="ar-EG" sz="4200" b="1" dirty="0">
                <a:solidFill>
                  <a:srgbClr val="FFFFFF"/>
                </a:solidFill>
                <a:latin typeface="Times New Roman (Headings)"/>
                <a:cs typeface="Times New Roman" panose="02020603050405020304" pitchFamily="18" charset="0"/>
              </a:rPr>
            </a:br>
            <a:r>
              <a:rPr lang="ar-EG" sz="4200" b="1" dirty="0">
                <a:solidFill>
                  <a:srgbClr val="FFFFFF"/>
                </a:solidFill>
                <a:latin typeface="Times New Roman (Headings)"/>
                <a:cs typeface="Times New Roman" panose="02020603050405020304" pitchFamily="18" charset="0"/>
              </a:rPr>
              <a:t> </a:t>
            </a:r>
          </a:p>
        </p:txBody>
      </p:sp>
    </p:spTree>
    <p:extLst>
      <p:ext uri="{BB962C8B-B14F-4D97-AF65-F5344CB8AC3E}">
        <p14:creationId xmlns:p14="http://schemas.microsoft.com/office/powerpoint/2010/main" val="4150283908"/>
      </p:ext>
    </p:extLst>
  </p:cSld>
  <p:clrMapOvr>
    <a:masterClrMapping/>
  </p:clrMapOvr>
  <p:transition spd="slow"/>
</p:sld>
</file>

<file path=ppt/slides/slide8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EC6DBF-5A49-4875-99BB-1FDBDDE9047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كما يذوق الحنك الطعام؟ وإنما الحكمة عند الأشيب، والفطنة في طول الأيام. الله عنده الحكمة  والجبروت. وله المشورة والفطنة. ما هدمه لا يبنى  ومن أغلق عليه لا يفتح له يحبس المياه فتجف أو</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103051743"/>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75C59F-FF61-4984-BDF8-F78F115B8C5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يطلقها فتخرب الأرض عنده العزة والحول. وله الضال ومن يضله. يرسل المشيرين أسرى، ويسفه  القضاة. يحل مناطق الملوك. ويجعل القيود مناطق على أحقائهم. يرسل الكهنة أسرى.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114993139"/>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mj-cs"/>
              </a:rPr>
              <a:t>وينكس الراسخين. </a:t>
            </a:r>
            <a:r>
              <a:rPr lang="ar-EG" sz="4400" b="1" dirty="0">
                <a:solidFill>
                  <a:srgbClr val="FFFFFF"/>
                </a:solidFill>
                <a:latin typeface="Times New Roman (Headings)"/>
                <a:cs typeface="Times New Roman" panose="02020603050405020304" pitchFamily="18" charset="0"/>
              </a:rPr>
              <a:t>يقطع ألسنة الثقات، ويسلب ذوق الشيوخ. يصب الهوان على الكرماء. ويرخي  مناطق الأقوياء. يجلي من الظلمة أعماقها. ويبرز ظلال الموت إلى النور. ينمي الأمم ثم يمحقها.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031191893"/>
      </p:ext>
    </p:extLst>
  </p:cSld>
  <p:clrMapOvr>
    <a:masterClrMapping/>
  </p:clrMapOvr>
  <p:transition spd="slow"/>
</p:sld>
</file>

<file path=ppt/slides/slide8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AE98531-9B2C-4160-9810-F25EAEDE23F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ويفسح للشعوب ثم يحصرهم. يذهب بألباب الذين  يسودون شعب الأرض. ويهيمهم في تيه لا طريق  فيه. فيتلمسون في الظلمة وليس نور، ويهيمهم هيام السكران. ذلك كله قد رأته عيني.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128592224"/>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7C9814D-55EB-4AAE-985C-C7A0CB13931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وسمعته أذني وفطنت له. وما تعلمون فإني أنا أيضا أعلمه. لا أقصر عنكم في شيء. لكني إنما أخاطب القدير، وأود أن أحاج الله أما أنتم فإنما تضمدون بالكذب وطبكم باطل. من لي بأن تسكتوا.</a:t>
            </a:r>
            <a:br>
              <a:rPr lang="ar-EG" sz="4400" b="1" dirty="0">
                <a:solidFill>
                  <a:srgbClr val="FFFFFF"/>
                </a:solidFill>
                <a:latin typeface="Times New Roman (Headings)"/>
                <a:cs typeface="+mj-cs"/>
              </a:rPr>
            </a:br>
            <a:r>
              <a:rPr lang="ar-EG" sz="4400" b="1" dirty="0">
                <a:solidFill>
                  <a:srgbClr val="FFFFFF"/>
                </a:solidFill>
                <a:latin typeface="Times New Roman (Headings)"/>
                <a:cs typeface="+mj-cs"/>
              </a:rPr>
              <a:t> </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29100171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313018"/>
            <a:ext cx="9143999" cy="3247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spcBef>
                <a:spcPct val="20000"/>
              </a:spcBef>
              <a:spcAft>
                <a:spcPct val="0"/>
              </a:spcAft>
              <a:buClrTx/>
              <a:buSzTx/>
              <a:buFont typeface="Arial" panose="020B0604020202020204" pitchFamily="34" charset="0"/>
              <a:buNone/>
              <a:tabLst/>
              <a:defRPr/>
            </a:pPr>
            <a:r>
              <a:rPr kumimoji="0" lang="ar-EG" sz="41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ذنوبَنا كما نغفرُ نحنُ أيضاً للمذنبينَ إلينا. ولا تدخلنا في تجربةٍ. لكنْ نجنا مِنَ الشريرِ. فإنكم إن غفرتمْ للناسِ زلاتهم يَغفرُ لكم أبوكم السماوي زلاتكم . وإن لم تغفروا للناس زلاتهم لا يغفر لكم أبوكم أيضاً زلاتكم.</a:t>
            </a:r>
            <a:br>
              <a:rPr kumimoji="0" lang="ar-EG" sz="41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r>
              <a:rPr kumimoji="0" lang="ar-EG" sz="41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1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4176342"/>
      </p:ext>
    </p:extLst>
  </p:cSld>
  <p:clrMapOvr>
    <a:masterClrMapping/>
  </p:clrMapOvr>
  <p:transition spd="slow"/>
</p:sld>
</file>

<file path=ppt/slides/slide8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فيكون لكم في  ذلك حكمة اسمعوا حججي، وأصغوا إلى دعاوي </a:t>
            </a:r>
            <a:r>
              <a:rPr lang="ar-EG" sz="4400" b="1" dirty="0">
                <a:solidFill>
                  <a:srgbClr val="FFFFFF"/>
                </a:solidFill>
                <a:latin typeface="Times New Roman (Headings)"/>
              </a:rPr>
              <a:t>شفتي. ألأجل الله تتكلمون ظلما، أم لأجله تنطقون بالبهتان؟ ألعلكم تجاوبونه أم عن الله تخاصمون؟ أيحمد ذلك يوم يفحصكم، </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47062148"/>
      </p:ext>
    </p:extLst>
  </p:cSld>
  <p:clrMapOvr>
    <a:masterClrMapping/>
  </p:clrMapOvr>
  <p:transition spd="slow"/>
</p:sld>
</file>

<file path=ppt/slides/slide8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1AAE4F0-6441-44D3-8BD6-0218CDD6819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أم أنتم تخدعونه كما يخدع إنسان؟ بل ليوبخنكم على محاباتكم الخفية. وليرعبنكم جلاله، ويقع عليكم ذعره إن ما تذكرونه أمثال من رماد، وحصونكم حصون من طين. </a:t>
            </a:r>
            <a:r>
              <a:rPr lang="ar-EG" sz="4400" b="1" dirty="0">
                <a:solidFill>
                  <a:srgbClr val="FFFFFF"/>
                </a:solidFill>
                <a:latin typeface="Times New Roman (Headings)"/>
                <a:cs typeface="Times New Roman" panose="02020603050405020304" pitchFamily="18" charset="0"/>
              </a:rPr>
              <a:t>أسكتوا عني فأتكلم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654793226"/>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مهما أصابني لماذا أخذ لحمي بأسناني، وأجعل نفسي في كفي؟ إنه ولو قتلني أبقى آملا له غير أني أحتج عن طرقي أمامه. وهو يكون خلاصي أما المخالف فلا يقوم أمامه. فاسمعوا كلامي وما أبينه </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736786917"/>
      </p:ext>
    </p:extLst>
  </p:cSld>
  <p:clrMapOvr>
    <a:masterClrMapping/>
  </p:clrMapOvr>
  <p:transition spd="slow"/>
</p:sld>
</file>

<file path=ppt/slides/slide8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77CBDC0-0BAE-448F-A63D-11F73448646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على مسامعكم. فإني قد تدبرت الدعوى وأنا عالم بأني سأكون بارا من الذي يحاججني؟ فإني لا ألبت أن أسكت وتفيض روحي. أمرين لا تفعل بي، فحينئذ لا أتوارى عن وجهك. أزل عني يدك،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54010520"/>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76D96EF-8869-4092-A570-B9C16AF295D2}"/>
              </a:ext>
            </a:extLst>
          </p:cNvPr>
          <p:cNvSpPr txBox="1"/>
          <p:nvPr/>
        </p:nvSpPr>
        <p:spPr>
          <a:xfrm>
            <a:off x="0" y="4381500"/>
            <a:ext cx="9144000" cy="3000821"/>
          </a:xfrm>
          <a:prstGeom prst="rect">
            <a:avLst/>
          </a:prstGeom>
          <a:noFill/>
        </p:spPr>
        <p:txBody>
          <a:bodyPr vert="horz" rtlCol="0">
            <a:spAutoFit/>
          </a:bodyPr>
          <a:lstStyle/>
          <a:p>
            <a:pPr algn="justLow" rtl="1">
              <a:lnSpc>
                <a:spcPct val="90000"/>
              </a:lnSpc>
            </a:pPr>
            <a:r>
              <a:rPr lang="ar-EG" sz="4200" b="1" dirty="0">
                <a:solidFill>
                  <a:srgbClr val="FFFFFF"/>
                </a:solidFill>
                <a:latin typeface="Times New Roman (Headings)"/>
                <a:cs typeface="+mj-cs"/>
              </a:rPr>
              <a:t>ولا تروعني هيبتك ادع  فأجيب، أو فلأخاطبك أنا فتجاوبني. ما الذي لي من الآثام والخطايا؟ أعلمني معصيتي وخطيئتي لماذا تواري وجهك، وتعدني عدوا لك؟ إنما تروع ورقة منثورة، وترهق عصافة يابسة.</a:t>
            </a:r>
            <a:br>
              <a:rPr lang="ar-EG" sz="4200" b="1" dirty="0">
                <a:solidFill>
                  <a:srgbClr val="FFFFFF"/>
                </a:solidFill>
                <a:latin typeface="Times New Roman (Headings)"/>
                <a:cs typeface="+mj-cs"/>
              </a:rPr>
            </a:br>
            <a:r>
              <a:rPr lang="ar-EG" sz="4200" b="1" dirty="0">
                <a:solidFill>
                  <a:srgbClr val="FFFFFF"/>
                </a:solidFill>
                <a:latin typeface="Times New Roman (Headings)"/>
                <a:cs typeface="+mj-cs"/>
              </a:rPr>
              <a:t> </a:t>
            </a:r>
            <a:endParaRPr lang="en-GB" sz="4200" b="1" dirty="0">
              <a:solidFill>
                <a:srgbClr val="FFFFFF"/>
              </a:solidFill>
              <a:latin typeface="Times New Roman (Headings)"/>
              <a:cs typeface="+mj-cs"/>
            </a:endParaRPr>
          </a:p>
        </p:txBody>
      </p:sp>
    </p:spTree>
    <p:extLst>
      <p:ext uri="{BB962C8B-B14F-4D97-AF65-F5344CB8AC3E}">
        <p14:creationId xmlns:p14="http://schemas.microsoft.com/office/powerpoint/2010/main" val="1368211767"/>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00A5A9D-B590-4B7F-A914-CF7E9567991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فإنك تكتب علي معاملات عنيفة، وتلحق بي آثام صباي. وتجعل رجلي في مقطرة، وتراقب جميع مسالكي، وتخط حول باطن قدمي. وهذا الرجل قد نخر كرفات متسوسة، وكتوب قد أكله العث.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4165153951"/>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F7C8270-DFAE-4317-AD78-88A3F551C0B6}"/>
              </a:ext>
            </a:extLst>
          </p:cNvPr>
          <p:cNvSpPr txBox="1"/>
          <p:nvPr/>
        </p:nvSpPr>
        <p:spPr>
          <a:xfrm>
            <a:off x="0" y="4381500"/>
            <a:ext cx="9144000" cy="3070071"/>
          </a:xfrm>
          <a:prstGeom prst="rect">
            <a:avLst/>
          </a:prstGeom>
          <a:noFill/>
        </p:spPr>
        <p:txBody>
          <a:bodyPr vert="horz" rtlCol="0">
            <a:spAutoFit/>
          </a:bodyPr>
          <a:lstStyle/>
          <a:p>
            <a:pPr algn="justLow" rtl="1">
              <a:lnSpc>
                <a:spcPct val="90000"/>
              </a:lnSpc>
            </a:pPr>
            <a:r>
              <a:rPr lang="ar-EG" sz="4300" b="1" dirty="0">
                <a:solidFill>
                  <a:srgbClr val="FFFFFF"/>
                </a:solidFill>
                <a:latin typeface="Times New Roman (Headings)"/>
                <a:cs typeface="+mj-cs"/>
              </a:rPr>
              <a:t>الإنسان مولود المرأة، قليل الأيام كثير الشقاء كزهر ينبت ثم يقطع كظل يبرح ولا يقف. إنك على مثل هذا فتحت عينيك، وإياي نافذت للتحاكم معك. من يأتي بطاهر من نجس؟ لا أحد فإذا كانت أيامه محدودة، </a:t>
            </a:r>
            <a:br>
              <a:rPr lang="ar-EG" sz="4300" b="1" dirty="0">
                <a:solidFill>
                  <a:srgbClr val="FFFFFF"/>
                </a:solidFill>
                <a:latin typeface="Times New Roman (Headings)"/>
                <a:cs typeface="+mj-c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3584818899"/>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وعدد شهوره معينا عندك، وقد قضيت له أجلا لا يتعداه. فاصرف طرفك عنه ليستريح، إلى أن يفي نهاره كالأجير. الشجرة لها رجاء. فإنها إذا قطعت تخلف أيضا وفراخها لا تزول. </a:t>
            </a:r>
            <a:r>
              <a:rPr lang="ar-EG" sz="4400" b="1" dirty="0">
                <a:solidFill>
                  <a:srgbClr val="FFFFFF"/>
                </a:solidFill>
                <a:latin typeface="Times New Roman (Headings)"/>
              </a:rPr>
              <a:t>وإذا تعتق في</a:t>
            </a:r>
            <a:br>
              <a:rPr lang="ar-EG" sz="4400" b="1" dirty="0">
                <a:solidFill>
                  <a:srgbClr val="FFFFFF"/>
                </a:solidFill>
                <a:latin typeface="Times New Roman (Headings)"/>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409439778"/>
      </p:ext>
    </p:extLst>
  </p:cSld>
  <p:clrMapOvr>
    <a:masterClrMapping/>
  </p:clrMapOvr>
  <p:transition spd="slow"/>
</p:sld>
</file>

<file path=ppt/slides/slide8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781654-673A-48CD-9F7B-7742C1D29403}"/>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الأرض أصلها، ومات في التراب جذرها. فمن استرواح الماء تفرح وتنبت فروعا كالغريسة. أما الرجل فإذا مات لبث هناك، والبشر متى فاضت روحه، فأين يوجد؟ البحر تنفد مياهه، والنهر</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582791035"/>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937CB1-509C-4673-9268-C3A527180AC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ينضب ويجف والإنسان يضطجع ولا يقوم إلى أن تزول السماوات لا يستيقظون ولا ينبعثون من منامهم. ليتك تودعني وتواريني في الهاوية، حتى يجتاز غضبك، وأن تضرب لي أجلا ثم تتذكرني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90075053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0" y="4353359"/>
            <a:ext cx="9143999"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 typeface="Arial" panose="020B0604020202020204" pitchFamily="34" charset="0"/>
              <a:buNone/>
              <a:tabLst/>
              <a:defRPr/>
            </a:pP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وإذا صمتم فلا تكونوا مُعبسين كالمرآئينَ فإنهم يُغيرونَ وجوهَهم ليظهروا للناسِ صائمينَ. الحقَّ أقولُ لكم أنهم قد استوفوا أجرهم.</a:t>
            </a:r>
            <a:r>
              <a:rPr kumimoji="0" lang="en-US"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أنتَ فإذا صُمت فادهن رأسكَ و أغسلْ وجهَكَ. لكي لا تظهر</a:t>
            </a:r>
            <a:br>
              <a:rPr kumimoji="0" lang="ar-EG" sz="4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br>
            <a:endPar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19636885"/>
      </p:ext>
    </p:extLst>
  </p:cSld>
  <p:clrMapOvr>
    <a:masterClrMapping/>
  </p:clrMapOvr>
  <p:transition spd="slow"/>
</p:sld>
</file>

<file path=ppt/slides/slide8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76200" y="4381500"/>
            <a:ext cx="9220200" cy="3000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200" b="1" dirty="0">
                <a:solidFill>
                  <a:srgbClr val="FFFFFF"/>
                </a:solidFill>
                <a:latin typeface="Times New Roman (Headings)"/>
                <a:cs typeface="Times New Roman" panose="02020603050405020304" pitchFamily="18" charset="0"/>
              </a:rPr>
              <a:t>إذا مات الرجل أفيحيا؟ إذا لانتظرت كل أيام تجندي حتى يحين ابتدالي. فإنك تدعوني فأجيبك. وتنعطف إلى صنع يديك. أما الآن فإنك تحصي خطواتي، وترصد خطاياي. تختم على معصيتي، وتستر على إثمي. </a:t>
            </a:r>
            <a:br>
              <a:rPr lang="ar-EG" sz="4200" b="1" dirty="0">
                <a:solidFill>
                  <a:srgbClr val="FFFFFF"/>
                </a:solidFill>
                <a:latin typeface="Times New Roman (Headings)"/>
                <a:cs typeface="Times New Roman" panose="02020603050405020304" pitchFamily="18" charset="0"/>
              </a:rPr>
            </a:br>
            <a:endParaRPr lang="ar-EG" sz="42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25491005"/>
      </p:ext>
    </p:extLst>
  </p:cSld>
  <p:clrMapOvr>
    <a:masterClrMapping/>
  </p:clrMapOvr>
  <p:transition spd="slow"/>
</p:sld>
</file>

<file path=ppt/slides/slide8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23F228-10A0-4A4A-8440-7F886AF0870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الجبل يخسف وينمحق، والصخر يتزحزح عن مكانه. والحجارة تبريها المياه وتجرف سيولها تراب الأرض، وأنت تفني رجاء الإنسان. ترهقه على الدوام فينقضي. </a:t>
            </a:r>
            <a:r>
              <a:rPr lang="ar-EG" sz="4400" b="1" dirty="0">
                <a:solidFill>
                  <a:srgbClr val="FFFFFF"/>
                </a:solidFill>
                <a:latin typeface="Times New Roman (Headings)"/>
                <a:cs typeface="Times New Roman" panose="02020603050405020304" pitchFamily="18" charset="0"/>
              </a:rPr>
              <a:t>تشوه وجهه ثم تطرده. </a:t>
            </a:r>
            <a:br>
              <a:rPr lang="ar-EG" sz="4400" b="1" dirty="0">
                <a:solidFill>
                  <a:srgbClr val="FFFFFF"/>
                </a:solidFill>
                <a:latin typeface="Times New Roman (Headings)"/>
                <a:cs typeface="Times New Roman" panose="02020603050405020304" pitchFamily="18" charset="0"/>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747786543"/>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4340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spcBef>
                <a:spcPct val="20000"/>
              </a:spcBef>
            </a:pPr>
            <a:r>
              <a:rPr lang="ar-EG" sz="5400" b="1" dirty="0">
                <a:solidFill>
                  <a:srgbClr val="FFFFFF"/>
                </a:solidFill>
                <a:latin typeface="Times New Roman (Headings)"/>
                <a:cs typeface="Times New Roman" panose="02020603050405020304" pitchFamily="18" charset="0"/>
              </a:rPr>
              <a:t>أيكرم بنوه؟ لا يعلم. أم يهانون؟ لا يدري لكنه عليه يتوجع جسده وعليه تنوح روحه.</a:t>
            </a:r>
          </a:p>
        </p:txBody>
      </p:sp>
    </p:spTree>
    <p:extLst>
      <p:ext uri="{BB962C8B-B14F-4D97-AF65-F5344CB8AC3E}">
        <p14:creationId xmlns:p14="http://schemas.microsoft.com/office/powerpoint/2010/main" val="4137089993"/>
      </p:ext>
    </p:extLst>
  </p:cSld>
  <p:clrMapOvr>
    <a:masterClrMapping/>
  </p:clrMapOvr>
  <p:transition spd="slow"/>
</p:sld>
</file>

<file path=ppt/slides/slide8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( 26 : 5 )</a:t>
            </a:r>
          </a:p>
        </p:txBody>
      </p:sp>
      <p:sp>
        <p:nvSpPr>
          <p:cNvPr id="2053" name="Content Placeholder 3"/>
          <p:cNvSpPr txBox="1">
            <a:spLocks/>
          </p:cNvSpPr>
          <p:nvPr/>
        </p:nvSpPr>
        <p:spPr bwMode="auto">
          <a:xfrm>
            <a:off x="0" y="4648200"/>
            <a:ext cx="914400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lnSpc>
                <a:spcPct val="90000"/>
              </a:lnSpc>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واحدة سألت من الرب، وإياها ألتمس، </a:t>
            </a:r>
          </a:p>
          <a:p>
            <a:pPr algn="ctr" rtl="1" eaLnBrk="1" hangingPunct="1">
              <a:lnSpc>
                <a:spcPct val="90000"/>
              </a:lnSpc>
              <a:spcBef>
                <a:spcPct val="20000"/>
              </a:spcBef>
              <a:buFont typeface="Arial" panose="020B0604020202020204" pitchFamily="34" charset="0"/>
              <a:buNone/>
            </a:pPr>
            <a:r>
              <a:rPr lang="ar-EG" sz="5400" b="1" dirty="0">
                <a:solidFill>
                  <a:srgbClr val="FFFFFF"/>
                </a:solidFill>
                <a:latin typeface="Times New Roman (Headings)"/>
                <a:cs typeface="Times New Roman" panose="02020603050405020304" pitchFamily="18" charset="0"/>
              </a:rPr>
              <a:t>أن أسكن في بيت الرب، جميع أيام حياتي.</a:t>
            </a:r>
          </a:p>
        </p:txBody>
      </p:sp>
    </p:spTree>
    <p:extLst>
      <p:ext uri="{BB962C8B-B14F-4D97-AF65-F5344CB8AC3E}">
        <p14:creationId xmlns:p14="http://schemas.microsoft.com/office/powerpoint/2010/main" val="530121633"/>
      </p:ext>
    </p:extLst>
  </p:cSld>
  <p:clrMapOvr>
    <a:masterClrMapping/>
  </p:clrMapOvr>
  <p:transition spd="slow"/>
</p:sld>
</file>

<file path=ppt/slides/slide8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( 13 : 18 ـ 22 )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وكان يقول: " ماذا يشبه ملكوت السماوات؟ وبماذا  أشبهه؟ إنه يشبه حبة خردل أخذها إنسان وألقاها  في بستانه، فنمت وصارت شجرة عظيمة،  واستظلت طيور السماء في أغصانها ". وقال</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77445761"/>
      </p:ext>
    </p:extLst>
  </p:cSld>
  <p:clrMapOvr>
    <a:masterClrMapping/>
  </p:clrMapOvr>
  <p:transition spd="slow"/>
</p:sld>
</file>

<file path=ppt/slides/slide8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D672220-C122-4564-B18F-A0450AE62E1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أيضا: " بماذا أشبه ملكوت الله؟ إنه يشبه خميرة  أخذتها امرأة وخبأتها في ثلاثة أكيال دقيق حتى  اختمر الجميع ". وكان يجتاز في المدن والقرى  يعلم وهو سائر إلى أورشليم.</a:t>
            </a: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1426712000"/>
      </p:ext>
    </p:extLst>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5137067"/>
      </p:ext>
    </p:extLst>
  </p:cSld>
  <p:clrMapOvr>
    <a:masterClrMapping/>
  </p:clrMapOvr>
  <p:transition advClick="0" advTm="0"/>
</p:sld>
</file>

<file path=ppt/slides/slide8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الأربعاء 3</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تسالونيكي الثانية ( 2 : 9 ـ 17 )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ويكون مجيئُه بفعل الشَّيطان، بكُلِّ قُـوَّة، وبالآيات والعَجائبَ الكاذبة، وبكُلَّ خدعةِ ظلم في الهَالَكينَ، لأنَّهم لم يقبلوا مَحبَّة ِّ ليَخلصُوا بها. ولهذا يُرسِلُ اللَّهُ إليهمُ عملَ الضَّلاَل، حتَّى يُصدِّقوا الكذبَ،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28703205"/>
      </p:ext>
    </p:extLst>
  </p:cSld>
  <p:clrMapOvr>
    <a:masterClrMapping/>
  </p:clrMapOvr>
  <p:transition spd="slow"/>
</p:sld>
</file>

<file path=ppt/slides/slide8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FFE1453-1515-4634-BA36-23A684038B4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لكي يُدانَ جَميعُ الذينَ لم يؤمنوا بالحَقَّ بلْ ارتضوا بالظلم. أمَّا نحنُ فيجب علينا أن نشكُرَ اللَّهَ كُلَّ حين من أجلكُم أيُّها الإخوةُ المَحبوبُينَ من الربِّ، لأنَّ اللَّهَ اختاركُم منذ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87856046"/>
      </p:ext>
    </p:extLst>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0B5D20A-136A-4F6A-BF3C-0842B215CB4F}"/>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البدء للخلاص، بتقديس الرُّوح</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296511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3" name="Content Placeholder 3"/>
          <p:cNvSpPr txBox="1">
            <a:spLocks/>
          </p:cNvSpPr>
          <p:nvPr/>
        </p:nvSpPr>
        <p:spPr bwMode="auto">
          <a:xfrm>
            <a:off x="1" y="4420594"/>
            <a:ext cx="9143999" cy="2336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justLow" defTabSz="914400" rtl="1" eaLnBrk="1" fontAlgn="base" latinLnBrk="0" hangingPunct="1">
              <a:lnSpc>
                <a:spcPct val="90000"/>
              </a:lnSpc>
              <a:spcAft>
                <a:spcPct val="0"/>
              </a:spcAft>
              <a:buClrTx/>
              <a:buSzTx/>
              <a:buFont typeface="Arial" panose="020B0604020202020204" pitchFamily="34" charset="0"/>
              <a:buNone/>
              <a:tabLst/>
              <a:defRPr/>
            </a:pPr>
            <a:r>
              <a:rPr kumimoji="0" lang="ar-EG" sz="54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للناسِ صائماً بلْ لأبيكَ الذي في الخفاءِ . و أبوكَ الذي يرى في الخفاءِ هو يُجازيكَ علانية . </a:t>
            </a:r>
            <a:endParaRPr kumimoji="0" lang="ar-EG" sz="5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65971225"/>
      </p:ext>
    </p:extLst>
  </p:cSld>
  <p:clrMapOvr>
    <a:masterClrMapping/>
  </p:clrMapOvr>
  <p:transition spd="slow"/>
</p:sld>
</file>

<file path=ppt/slides/slide8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والإيمان بِّ. الأمر الذي دعاكم إليهِ بإنجيلنا، (لاقتناء) حياة المجدِ ربِّنا وإلهنا يسوعَ المسيح. فاثبتوا إذن أيُّها الإخوةُ وتمسَّكوا بالتَّقاليد التي تعلَّمتُموها، أما بكلامنا وإما برسَالتنا. وربُّنا يسوعُ المسيحُ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098213675"/>
      </p:ext>
    </p:extLst>
  </p:cSld>
  <p:clrMapOvr>
    <a:masterClrMapping/>
  </p:clrMapOvr>
  <p:transition spd="slow"/>
</p:sld>
</file>

<file path=ppt/slides/slide8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787E278-7143-4810-AF28-D380D013C6B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ذاته، واللَّهُ أبونا الذي أحبَّنا وأعطانا عَزَاءً أبديّاً ورجاءً صالحاً بالنِّعمةِ، يُعزِّي قُلوبكُم ويُثبُّتكُم في كُلِّ كلام وعملٍ صالح.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15432449"/>
      </p:ext>
    </p:extLst>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بطرس الرسول الثانية ( 2 : 9 ـ 15 )</a:t>
            </a:r>
          </a:p>
        </p:txBody>
      </p:sp>
      <p:sp>
        <p:nvSpPr>
          <p:cNvPr id="512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يعلمُ الرَّبُّ أنْ يُنجي العابدين ( الأتقياء ) مِن المحنة، وأن يَحفظَ الظالمين ( الآثمة ) إلى يوم الدينونة معذبين، ولا سيَّما الذين يسعون وراء الجسدِ بشهوة الدّنس، ويستهينُون بالسِّيادة.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20704941"/>
      </p:ext>
    </p:extLst>
  </p:cSld>
  <p:clrMapOvr>
    <a:masterClrMapping/>
  </p:clrMapOvr>
  <p:transition spd="slow"/>
</p:sld>
</file>

<file path=ppt/slides/slide8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FCF3BE-1A5B-490D-8C5C-809CE0823D2D}"/>
              </a:ext>
            </a:extLst>
          </p:cNvPr>
          <p:cNvSpPr txBox="1"/>
          <p:nvPr/>
        </p:nvSpPr>
        <p:spPr>
          <a:xfrm>
            <a:off x="0" y="3687901"/>
            <a:ext cx="9144000" cy="317009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جسورين على المتسلطين، لا يخشون أن يجدفوا على الأمجاد، حيثُ ملائكةٌ ـ وهم أعظم قُدرةً وقُوَّةً ـ لا يُقدِّمُونَ على بعضهم حكم افتراءٍ. أمَّا هؤُلاء فكالحيوانات غير الناطقة، الطبيعيَّة، الصائرة</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43204530"/>
      </p:ext>
    </p:extLst>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13C9B36-70FE-46D3-BF18-BE9A424C22E1}"/>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899155124"/>
      </p:ext>
    </p:extLst>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rPr>
              <a:t> للهلاك والاقتناص، يجدفون على ما لا يعلمون، وسيهلكون في فسادهِم آخذين أُجرة الإثم. هؤلاء يحسبون تنعم يوم لذَّةً. فهم أدناسٌ وعُيُوبٌ، يتنعَّمُون في غُرُورهم ويسرون معكُم. لهُم عُيُونٌ مملُوَّءةٌ </a:t>
            </a:r>
          </a:p>
        </p:txBody>
      </p:sp>
    </p:spTree>
    <p:extLst>
      <p:ext uri="{BB962C8B-B14F-4D97-AF65-F5344CB8AC3E}">
        <p14:creationId xmlns:p14="http://schemas.microsoft.com/office/powerpoint/2010/main" val="3095704829"/>
      </p:ext>
    </p:extLst>
  </p:cSld>
  <p:clrMapOvr>
    <a:masterClrMapping/>
  </p:clrMapOvr>
  <p:transition spd="slow"/>
</p:sld>
</file>

<file path=ppt/slides/slide8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50A893-A628-40D5-A40C-670317CABF0C}"/>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فِسقاً، لا تكُفُّ عن الخطيئة، ويجلبون لأنفسهم هلاكاً سريعاً. وقوم كثيرون يتبعون خطاياهم يخادعون النّفُوس غير الثَّابتة. لهُم قلبٌ مُتدرِّبٌ في الطَّمع. وهم أولادُ اللعنةِ. قد تركُوا الطَّريق المُستقيم، وضلوا،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43600981"/>
      </p:ext>
    </p:extLst>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F6119DD-A1B6-48C1-B54A-088EE7051A5C}"/>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سالكين طريق بَلعام ابن بعور الذي أحبَّ أُجرة الظلم.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18072475"/>
      </p:ext>
    </p:extLst>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( 28 : 7 ـ 11 )</a:t>
            </a:r>
          </a:p>
        </p:txBody>
      </p:sp>
      <p:sp>
        <p:nvSpPr>
          <p:cNvPr id="10243" name="Content Placeholder 3"/>
          <p:cNvSpPr txBox="1">
            <a:spLocks/>
          </p:cNvSpPr>
          <p:nvPr/>
        </p:nvSpPr>
        <p:spPr bwMode="auto">
          <a:xfrm>
            <a:off x="0" y="430345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وكانَ في ذلك الموضِع ضياعٌ كثيرة لِمُقدَّم الجزيرة المسمى بُوبليُوسُ. الذي قبلنَا وأضافنا بلطف ثلاثة أيام. وكان أبو بُوبليُوسُ ملقي مريض قدامهم بحُمَّى ووجع الأمعاء. فدخلَ إليه بُولُس وصلَّى، ووضعَ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47883798"/>
      </p:ext>
    </p:extLst>
  </p:cSld>
  <p:clrMapOvr>
    <a:masterClrMapping/>
  </p:clrMapOvr>
  <p:transition spd="slow"/>
</p:sld>
</file>

<file path=ppt/slides/slide8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F21642F-3858-4CC7-B162-9D94E57CDC72}"/>
              </a:ext>
            </a:extLst>
          </p:cNvPr>
          <p:cNvSpPr txBox="1"/>
          <p:nvPr/>
        </p:nvSpPr>
        <p:spPr>
          <a:xfrm>
            <a:off x="0" y="4381865"/>
            <a:ext cx="9144000" cy="2529923"/>
          </a:xfrm>
          <a:prstGeom prst="rect">
            <a:avLst/>
          </a:prstGeom>
          <a:noFill/>
        </p:spPr>
        <p:txBody>
          <a:bodyPr vert="horz" rtlCol="0">
            <a:spAutoFit/>
          </a:bodyPr>
          <a:lstStyle/>
          <a:p>
            <a:pPr algn="justLow" rtl="1" eaLnBrk="0" fontAlgn="base" hangingPunct="0">
              <a:lnSpc>
                <a:spcPct val="90000"/>
              </a:lnSpc>
              <a:spcBef>
                <a:spcPct val="0"/>
              </a:spcBef>
              <a:spcAft>
                <a:spcPct val="0"/>
              </a:spcAft>
              <a:defRPr/>
            </a:pPr>
            <a:r>
              <a:rPr kumimoji="0" lang="ar-EG" sz="44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mj-cs"/>
              </a:rPr>
              <a:t>يديهِ عليهِ فشفاهُ فلمَّا صار هذا، كان الباقون الذين بِهِم أمراضٌ في الجزيرة يأتُونَ إليه ويُشفون. فأكرمنا هؤلاء إكراماتٍ عظيمةً. وعند إقلاعنا زوَّدونا ما نحتاج إليهِ. وبعد ثلاثة أشهُر أقلعنا. </a:t>
            </a:r>
          </a:p>
        </p:txBody>
      </p:sp>
    </p:spTree>
    <p:extLst>
      <p:ext uri="{BB962C8B-B14F-4D97-AF65-F5344CB8AC3E}">
        <p14:creationId xmlns:p14="http://schemas.microsoft.com/office/powerpoint/2010/main" val="400945691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167026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8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383241" y="4646275"/>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( 26 : 10 ، 11 )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استمع يا رب صوتي الذي به دعوتك. ارحمني واستجب لي. فان لك قال قلبي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21614555"/>
      </p:ext>
    </p:extLst>
  </p:cSld>
  <p:clrMapOvr>
    <a:masterClrMapping/>
  </p:clrMapOvr>
  <p:transition spd="slow"/>
</p:sld>
</file>

<file path=ppt/slides/slide8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462756"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لوقا ( 4 : 1 ـ 13 )</a:t>
            </a:r>
          </a:p>
        </p:txBody>
      </p:sp>
      <p:sp>
        <p:nvSpPr>
          <p:cNvPr id="3076"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يسوع فرجع مِن الأردنِّ وهو ممتلئ مِن الرُّوح القـدس، وحملــه الروح إلى البرِّيَّة أربعينَ يوماً يُجَرَّب من إبليس. ولم يأكُل شيئاً في تلك الأيَّام. ولمَّا تمَّت جاعَ أخيراً. فقال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21603775"/>
      </p:ext>
    </p:extLst>
  </p:cSld>
  <p:clrMapOvr>
    <a:masterClrMapping/>
  </p:clrMapOvr>
  <p:transition spd="slow"/>
</p:sld>
</file>

<file path=ppt/slides/slide8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DCB5621-0803-4869-A1E5-E79DCA75F7E2}"/>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 إبليس: " إن كُنتَ ابن اللَّه، فمر هذا الحجر ليصيرَ خُبزاً ". فأجابه يسوع قائلاً: " مكتوبٌ ليسَ بالخبز وحده يحيا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الإنسان، بل بكُلِّ كلمةٍ تخرج مِن فم اللَّه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309927441"/>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B574846-D0AB-40EB-B9FF-E609354114EC}"/>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فأصعده إبليس إلى جبلٍ عالٍ وأراه جميع ممالك المسكونة في لحظةٍ مِن الزَّمان.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924017920"/>
      </p:ext>
    </p:extLst>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وقال له إبليس : " لكَ أُعطِي هذا السُّلطان جميعه ومجده، لأنَّه قد دُفِعَ إليَّ، وأنا أُعطِيه لِمَنْ أشاء. فإن أنت سجدتَ أمامي كان لكَ جميعه ". فأجاب يسوع وقال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7020160"/>
      </p:ext>
    </p:extLst>
  </p:cSld>
  <p:clrMapOvr>
    <a:masterClrMapping/>
  </p:clrMapOvr>
  <p:transition spd="slow"/>
</p:sld>
</file>

<file path=ppt/slides/slide8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BCAA05C-EA08-42A2-9A93-D18E3AB49CD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له: " اذهب عني يا شيطان! مكتوبٌ: للربِّ إلهك تسجُدُ وإيَّاهُ وحدهُ تعبُدُ". فجاء به أيضاً إلى أورشليم، وأقامه على جناح الهيكل وقال له: " إنْ كنتَ أنت ابن اللَّه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989049155"/>
      </p:ext>
    </p:extLst>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F71F543-00D5-4B50-AF65-1814F269E1A4}"/>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فألقِ بنفسك مِن هَهُنا إلى أسفل، لأنَّه مكتوبٌ: أنَّه يوصي ملائكته بكَ ليحفظوك، ويحملوك على أذرعهم لئلا تَصدِمَ بحجرٍ رِجْلَكَ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5257667"/>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فأجاب يسوع وقال له: " إنَّه قد قِيلَ: لا تُجرِّب الربَّ إلهَـكَ ". ولمَّا أكملَ إبليس كُلّ تجربةٍ انصرف عنه إلى حينٍ.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02391175"/>
      </p:ext>
    </p:extLst>
  </p:cSld>
  <p:clrMapOvr>
    <a:masterClrMapping/>
  </p:clrMapOvr>
  <p:transition spd="slow"/>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5582392"/>
      </p:ext>
    </p:extLst>
  </p:cSld>
  <p:clrMapOvr>
    <a:masterClrMapping/>
  </p:clrMapOvr>
  <p:transition advClick="0" advTm="0"/>
</p:sld>
</file>

<file path=ppt/slides/slide8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3 الخميس</a:t>
            </a:r>
            <a:endParaRPr lang="en-US" dirty="0">
              <a:latin typeface="Times New Roman (Headings)"/>
            </a:endParaRPr>
          </a:p>
        </p:txBody>
      </p:sp>
      <p:sp>
        <p:nvSpPr>
          <p:cNvPr id="2051" name="Title 1"/>
          <p:cNvSpPr txBox="1">
            <a:spLocks/>
          </p:cNvSpPr>
          <p:nvPr/>
        </p:nvSpPr>
        <p:spPr bwMode="auto">
          <a:xfrm>
            <a:off x="0" y="373380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التكوين لموسى النبي (17:18 – 19: 1-29)</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فقال الرب: " هل أخفي ما أنا فاعله عن عبدي  إبراهيم، وإبراهيم يكون أمة عظيمة وكثيرة،  وتتبارك به جميع أمم الأرض؟ لأني علمت أنه  يوصي بنيه وبيته من بعده فيحفظون طرق الرب</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947678828"/>
      </p:ext>
    </p:extLst>
  </p:cSld>
  <p:clrMapOvr>
    <a:masterClrMapping/>
  </p:clrMapOvr>
  <p:transition spd="slow"/>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A9BC8-9809-4E22-8146-069D4969A797}"/>
              </a:ext>
            </a:extLst>
          </p:cNvPr>
          <p:cNvSpPr>
            <a:spLocks noGrp="1"/>
          </p:cNvSpPr>
          <p:nvPr>
            <p:ph type="title"/>
          </p:nvPr>
        </p:nvSpPr>
        <p:spPr>
          <a:xfrm>
            <a:off x="-1909482" y="0"/>
            <a:ext cx="1909482" cy="1627094"/>
          </a:xfrm>
        </p:spPr>
        <p:txBody>
          <a:bodyPr/>
          <a:lstStyle/>
          <a:p>
            <a:r>
              <a:rPr lang="ar-EG" dirty="0"/>
              <a:t>مساء أحد الرفاع</a:t>
            </a:r>
            <a:endParaRPr lang="en-GB" dirty="0"/>
          </a:p>
        </p:txBody>
      </p:sp>
      <p:sp>
        <p:nvSpPr>
          <p:cNvPr id="3" name="Title 1">
            <a:extLst>
              <a:ext uri="{FF2B5EF4-FFF2-40B4-BE49-F238E27FC236}">
                <a16:creationId xmlns:a16="http://schemas.microsoft.com/office/drawing/2014/main" id="{6CB415AB-0F97-4F23-A65C-641CBCFDC157}"/>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مزمور مساء الاحد ( 16 : 12 ـ 13 )</a:t>
            </a:r>
          </a:p>
        </p:txBody>
      </p:sp>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a:solidFill>
                  <a:schemeClr val="bg1"/>
                </a:solidFill>
                <a:latin typeface="CS Avva Shenouda" panose="020B7200000000000000" pitchFamily="34" charset="0"/>
                <a:cs typeface="Times New Roman" panose="02020603050405020304" pitchFamily="18" charset="0"/>
              </a:rPr>
              <a:t>امتلأت بطونهم من خفياتك. وملأوا بطونهم من لحم الخنازير، وتركوا الفضلات، لأطفالهم. </a:t>
            </a:r>
            <a:endParaRPr lang="ar-SA" sz="52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3852630317"/>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2DE4980-AAD7-43DD-BC79-ADBE853CCCF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ليعملوا برا وعدلا، لكي يعمل الرب لإبراهيم بما  تكلم به معه " وقال الرب: " إن صراخ سدوم  وعمورة قد كثر، وخطاياهم عظيمة جدا. إني أنزل  لأعرف هل صراخها الآتي إلي قد كمل أم لا ".</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2667070959"/>
      </p:ext>
    </p:extLst>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91CE9D7-716C-4FE0-BC29-17B49FCE371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وانصرف الرجال من هناك وذهبوا نحو سدوم،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078569491"/>
      </p:ext>
    </p:extLst>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وأما إبراهيم فكان لم يزل واقفا أمام الرب. فاقترب  إبراهيم وقال للرب: أتهلك البار مع الأثيم؟ أفيكون  الصديق مثل المنافق؟ إن وجد خمسون بارا في  المدينة، أفتهلكها ولا تصفح عنها من أجل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735087091"/>
      </p:ext>
    </p:extLst>
  </p:cSld>
  <p:clrMapOvr>
    <a:masterClrMapping/>
  </p:clrMapOvr>
  <p:transition spd="slow"/>
</p:sld>
</file>

<file path=ppt/slides/slide8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B7EAC3D-AE8F-4C35-A88B-B92FFDD86B6E}"/>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الخمسين الذين فيها؟ حاشا لك أن تصنع مثل هذا:  أن تهلك البار مع الأثيم، فيكون البار كالأثيم. حاشا  لك! أديان كل الأرض لا يدين بالعدل؟ فقال الرب:  إن وجدت في سدوم خمسين بارا في المدينة، فإني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62124804"/>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A68DBFC-2F1A-4C6F-BBAC-162290C602E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أصفح عن المكان كله من أجلهم فأجاب إبراهيم  هأنذا قد طفقت أتكلم أمام سيدي، وأنا تراب ورماد</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18903894"/>
      </p:ext>
    </p:extLst>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 نقص الخمسون بارا خمسة، أفتهلك جميع  المدينة بالخمسة؟ فقال: لا أهلكها، إن وجدت هناك  خمسة وأربعين. ثم عاد أيضا وكلمه فقال: إن وجد  هناك أربعون. فقال: لا أفعل من أجل الأربعين. فقال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620358158"/>
      </p:ext>
    </p:extLst>
  </p:cSld>
  <p:clrMapOvr>
    <a:masterClrMapping/>
  </p:clrMapOvr>
  <p:transition spd="slow"/>
</p:sld>
</file>

<file path=ppt/slides/slide8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B81FE7A-6942-4984-9618-4DC9CB4201A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يثقل أمام سيدي أن أتكلم إن وجد هناك ثلاثون.  فقال: لا أفعل، إن وجدت هناك ثلاثين. قال: قد  استرسلت في الكلام أمام سيدي إن وجد هناك  عشرون. قال: لا أهلكهم من أجل العشرين. فقال: 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82177960"/>
      </p:ext>
    </p:extLst>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5B1675F-FD6E-4FC3-B23E-0361BB6B102A}"/>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يثقل لدى سيدي أن أتكلم هذه المرة فقط إن وجد  هناك عشرة. قال: لا أهلكهم من أجل العشرة.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24455173"/>
      </p:ext>
    </p:extLst>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ومضى الرب عندما فرغ من الكلام مع إبراهيم،  ورجع إبراهيم إلى موضعه. فجاء الملاكان إلى  سدوم مساء، وكان لوط جالسا بباب سدوم. فلما  رآهما لوط قام للقائهما، وسجد بوجهه إلى الأرض،</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829967997"/>
      </p:ext>
    </p:extLst>
  </p:cSld>
  <p:clrMapOvr>
    <a:masterClrMapping/>
  </p:clrMapOvr>
  <p:transition spd="slow"/>
</p:sld>
</file>

<file path=ppt/slides/slide8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529CFD3-C2E6-4876-95AA-6D7C60ED40A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وقال: يا سيدي، ميلا إلى بيت عبدكما وبيتا واغسلا  أرجلكما، ثم تبكران وتمضيان في سبيلكما فقالا: لا،  بل في الساحة نبيت. فألح عليهما جدا، فما لا إليه  ودخلا منزله. فصنع لهما مأدبة وخبز فطيرا، فأكلا.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5606138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CB415AB-0F97-4F23-A65C-641CBCFDC157}"/>
              </a:ext>
            </a:extLst>
          </p:cNvPr>
          <p:cNvSpPr txBox="1">
            <a:spLocks/>
          </p:cNvSpPr>
          <p:nvPr/>
        </p:nvSpPr>
        <p:spPr bwMode="auto">
          <a:xfrm>
            <a:off x="0" y="362463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ctr" rtl="1" eaLnBrk="1" hangingPunct="1"/>
            <a:r>
              <a:rPr lang="ar-EG" sz="4400" b="1" u="sng" dirty="0">
                <a:solidFill>
                  <a:srgbClr val="FFC000"/>
                </a:solidFill>
                <a:latin typeface="Times New Roman" panose="02020603050405020304" pitchFamily="18" charset="0"/>
                <a:cs typeface="Times New Roman" panose="02020603050405020304" pitchFamily="18" charset="0"/>
              </a:rPr>
              <a:t>انجيل مساء الاحد من لوقا ( 11 : 1 ـ 13 )</a:t>
            </a:r>
          </a:p>
        </p:txBody>
      </p:sp>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400" b="1">
                <a:solidFill>
                  <a:schemeClr val="bg1"/>
                </a:solidFill>
                <a:latin typeface="CS Avva Shenouda" panose="020B7200000000000000" pitchFamily="34" charset="0"/>
                <a:cs typeface="Times New Roman" panose="02020603050405020304" pitchFamily="18" charset="0"/>
              </a:rPr>
              <a:t>وإذ كان يصلي في موضع، فلما فرغ، قال له واحدٌ من تلاميذه:</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"يا رب علمنا أن نصلي كما علم يوحنا تلاميذه". فقال لهم:</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"متى صليتم فقولوا:</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أبانا الذي في</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السماوات، ليتقدس اسمك، ليأت</a:t>
            </a:r>
            <a:br>
              <a:rPr lang="ar-EG" sz="4400" b="1">
                <a:solidFill>
                  <a:schemeClr val="bg1"/>
                </a:solidFill>
                <a:latin typeface="CS Avva Shenouda" panose="020B7200000000000000" pitchFamily="34" charset="0"/>
                <a:cs typeface="Times New Roman" panose="02020603050405020304" pitchFamily="18" charset="0"/>
              </a:rPr>
            </a:br>
            <a:endParaRPr lang="ar-SA" sz="44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482223261"/>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4612790-5238-4864-BF04-9107F1A1805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وقبل أن يضطجعا، إذا أهل المدينة، أهل سدوم، قد  أحاطوا بالبيت، من الصبي إلى الشيخ، جميع القوم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70653890"/>
      </p:ext>
    </p:extLst>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إلى آخرهم. فنادوا لوطا وقالوا له: أين الرجلان  اللذان قدما إليك في هذه الليلة؟ أخرجهما إلينا حتى  نعرفهما، فخرج إليهم لوط إلى الباب وأغلق الباب  وراءه. وقال: لا تفعلوا شرا يا إخوتي. هأنذا لي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200638247"/>
      </p:ext>
    </p:extLst>
  </p:cSld>
  <p:clrMapOvr>
    <a:masterClrMapping/>
  </p:clrMapOvr>
  <p:transition spd="slow"/>
</p:sld>
</file>

<file path=ppt/slides/slide8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1015888-67CE-472F-AFB3-278672DF4C6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ابنتان ما عرفتا رجلا: أخرجهما إليكم، فاصنعوا  بهما ما حسن عندكم. وأما هذان الرجلان، فلا  تفعلوا بهما شيئا، لأنهما دخلا تحت ظل سقفي.  فقالوا: تنح من هنا. ثم قالوا: أيأتي رجل ينزل بنا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35111133"/>
      </p:ext>
    </p:extLst>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8D4243-373D-4AAC-ADB5-A4EB4250619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ويحكم علينا؟! الآن نفعل بك أسوأ مما نفعل بهما.  وألحوا على لوط جدا وتقدموا ليكسروا الباب.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979553289"/>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فمد الرجلان أيديهما وأدخلا لوطا إليهما إلى البيت  وأغلقا الباب. وأما القوم الذين على باب البيت  فضرباهم بالعمى، من صغيرهم إلى كبيرهم،  فعجزوا عن أن يجدوا الباب. وقال الرجلان للوط:</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64581384"/>
      </p:ext>
    </p:extLst>
  </p:cSld>
  <p:clrMapOvr>
    <a:masterClrMapping/>
  </p:clrMapOvr>
  <p:transition spd="slow"/>
</p:sld>
</file>

<file path=ppt/slides/slide8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BBD5F5-4B91-45A4-8D29-4E80946F8BF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من لك أيضا ههنا؟ أصهارك وبنيك وبناتك وجميع  من لك في المدينة، أخرجهم من هذا الموضع، فإننا  مهلكان هذا الموضع، إذ قد عظم صراخهم أمام  الرب، وقد بعثنا إليك لنهلك المدينة. فخرج لوط</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413759159"/>
      </p:ext>
    </p:extLst>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96ABDE2-562A-47FA-8D48-09889027ECB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وكلم أصهاره متخذي بناته وقال لهم: قوموا  واخرجوا من هذا الموضع، لأن الرب مهلك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111814850"/>
      </p:ext>
    </p:extLst>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المدينة. فكان كمازح في أعين أصهاره. وعند  طلوع الفجر، ألح الملاكان على لوط قائلين: قم فخذ  امرأتك وابنتيك الموجودتين لئلا تهلك بإثم المدينة.  فتوانى لوط، فأمسك الرجلان بيده وبيد امرأته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973316841"/>
      </p:ext>
    </p:extLst>
  </p:cSld>
  <p:clrMapOvr>
    <a:masterClrMapping/>
  </p:clrMapOvr>
  <p:transition spd="slow"/>
</p:sld>
</file>

<file path=ppt/slides/slide8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8F0CC28-045F-479C-BBD7-FA45D66C801B}"/>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وابنتيه، لشفقة الرب عليه، وأخرجاه وصيراه  خارج المدينة. فلما أخرجاهم إلى خارج قالا له: أنج  بنفسك، لا تلتفت إلى ورائك، ولا تقف في البقعة  كلها، واهرب إلى الجبل لئلا تهلك. فقال لهما لوط:</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64446959"/>
      </p:ext>
    </p:extLst>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2737EF0-88A5-4385-8E29-DB5E1E3BDD2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يا سيدي إن عبدك قد نال حظوة في عينيك،  وعظمت رحمتك التي صنعتها إلي بإحياء نفسي.</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23372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300" b="1">
                <a:solidFill>
                  <a:schemeClr val="bg1"/>
                </a:solidFill>
                <a:latin typeface="CS Avva Shenouda" panose="020B7200000000000000" pitchFamily="34" charset="0"/>
                <a:cs typeface="Times New Roman" panose="02020603050405020304" pitchFamily="18" charset="0"/>
              </a:rPr>
              <a:t>ملكوتك، لتكن مشيئتك كما في السماء كذلك على الأرض خبزنا الآتي أعطنا كل يومٍ، واغفر لنا</a:t>
            </a:r>
            <a:r>
              <a:rPr lang="ar-EG" sz="4300" b="1">
                <a:solidFill>
                  <a:schemeClr val="bg1"/>
                </a:solidFill>
                <a:latin typeface="CS Avva Shenouda" panose="020B7200000000000000" pitchFamily="34" charset="0"/>
                <a:cs typeface="Times New Roman" panose="02020603050405020304" pitchFamily="18" charset="0"/>
              </a:rPr>
              <a:t> </a:t>
            </a:r>
            <a:r>
              <a:rPr lang="ar-SA" sz="4300" b="1">
                <a:solidFill>
                  <a:schemeClr val="bg1"/>
                </a:solidFill>
                <a:latin typeface="CS Avva Shenouda" panose="020B7200000000000000" pitchFamily="34" charset="0"/>
                <a:cs typeface="Times New Roman" panose="02020603050405020304" pitchFamily="18" charset="0"/>
              </a:rPr>
              <a:t>خطايانا، لأننا نحن أيضًا</a:t>
            </a:r>
            <a:r>
              <a:rPr lang="ar-EG" sz="4300" b="1">
                <a:solidFill>
                  <a:schemeClr val="bg1"/>
                </a:solidFill>
                <a:latin typeface="CS Avva Shenouda" panose="020B7200000000000000" pitchFamily="34" charset="0"/>
                <a:cs typeface="Times New Roman" panose="02020603050405020304" pitchFamily="18" charset="0"/>
              </a:rPr>
              <a:t> </a:t>
            </a:r>
            <a:r>
              <a:rPr lang="ar-SA" sz="4300" b="1">
                <a:solidFill>
                  <a:schemeClr val="bg1"/>
                </a:solidFill>
                <a:latin typeface="CS Avva Shenouda" panose="020B7200000000000000" pitchFamily="34" charset="0"/>
                <a:cs typeface="Times New Roman" panose="02020603050405020304" pitchFamily="18" charset="0"/>
              </a:rPr>
              <a:t>تغفر لمن لنا عليهم، ولا تدخلنا في تجربةٍ، لكن نحنا من الشرير". ثم قال </a:t>
            </a:r>
            <a:r>
              <a:rPr lang="ar-EG" sz="4300" b="1">
                <a:solidFill>
                  <a:schemeClr val="bg1"/>
                </a:solidFill>
                <a:latin typeface="CS Avva Shenouda" panose="020B7200000000000000" pitchFamily="34" charset="0"/>
                <a:cs typeface="Times New Roman" panose="02020603050405020304" pitchFamily="18" charset="0"/>
              </a:rPr>
              <a:t>لهم</a:t>
            </a:r>
            <a:endParaRPr lang="ar-SA" sz="43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1325919828"/>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إني لا أستطيع التخلص إلى الجبل فربما أدركني  الشر فأموت. ها إن هذه المدينة قريبة للهرب إليها  وهي صغيرة، دعني أهرب إليها إنما هي صغيرة  فتحيا نفسي، فقال له: هأنذا قد شفعتك في هذا الأمر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56584191"/>
      </p:ext>
    </p:extLst>
  </p:cSld>
  <p:clrMapOvr>
    <a:masterClrMapping/>
  </p:clrMapOvr>
  <p:transition spd="slow"/>
</p:sld>
</file>

<file path=ppt/slides/slide8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168BDA-00C1-4CD3-ACEB-AE72362DDB49}"/>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أيضا، بأن لا أقلب المدينة التي تكلمت عنها أسرع  بالتخلص إلى هناك، فإني لا أستطيع أن أصنع شيئا  إلى أن تصير إليها. لذلك دعي اسم المدينة صوغر.  وإذ أشرقت الشمس على الأرض، دخل لوط</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47450811"/>
      </p:ext>
    </p:extLst>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4AF359-5855-43F7-BD37-9388D628AFE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صوغر. وأمطر الرب على سدوم وعمورة كبريتا  ونارا من عند الرب من السماء. وقلب تلك المدن،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201091741"/>
      </p:ext>
    </p:extLst>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وكل البقعة، وجميع سكان المدن، ونبات الأرض.  فالتفتت امرأته إلى ورائها فصارت عمود ملح.  فبكر إبراهيم في الغد إلى الموضع الذي وقف فيه  أمام الرب، وتطلع إلى جهة سدوم وعمورة، وسائر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1335912352"/>
      </p:ext>
    </p:extLst>
  </p:cSld>
  <p:clrMapOvr>
    <a:masterClrMapping/>
  </p:clrMapOvr>
  <p:transition spd="slow"/>
</p:sld>
</file>

<file path=ppt/slides/slide8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928F5D8-91B0-40C7-940D-B0E1271F0E3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أرض البقعة ونظر، فإذا دخان الأرض صاعد  كدخان الأتون. ولما دمر الله مدن البقعة، ذكر الله  إبراهيم فأطلق لوطا من وسط الإنقلاب، حين قلب  المدن التي كان لوط مقيما فيها.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15270655"/>
      </p:ext>
    </p:extLst>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3 الخميس</a:t>
            </a:r>
            <a:endParaRPr lang="en-US" dirty="0">
              <a:latin typeface="Times New Roman (Headings)"/>
            </a:endParaRPr>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أمثال سليمان الحكيم ( 2: 16 ـ 3: 1 ـ 4 )</a:t>
            </a:r>
          </a:p>
        </p:txBody>
      </p:sp>
      <p:sp>
        <p:nvSpPr>
          <p:cNvPr id="205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وتنقذك من المرأة الأجنبية، من الغريبة التي تتملق  بكلامها، التي تركت مرشد صبائها، ونسيت عهد  إلهها. فمال إلى الموت بيتها، وإلى الجبابرة  مناهجها. جميع الداخلين إليها لا يعودون، ولا</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35374821"/>
      </p:ext>
    </p:extLst>
  </p:cSld>
  <p:clrMapOvr>
    <a:masterClrMapping/>
  </p:clrMapOvr>
  <p:transition spd="slow"/>
</p:sld>
</file>

<file path=ppt/slides/slide8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3C81E04-A2BE-4694-804A-3B1085A51B4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يتمسكون بسبل الحياة. لكي تسير في طريق الأخيار  وتحفظ سبل الصديقين لأن المستقيمين يسكنون  الأرض، والسلماء يبقون فيها. أما المنافقون  فيستأصلون من الأرض، والغادرون يقتلعون منها.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41415885"/>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DA12A18-8DB1-434B-B76C-9B087598C30F}"/>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يا ابني، لا تنس شريعتي، وليحفظ قلبك وصاياي.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40387355"/>
      </p:ext>
    </p:extLst>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فإنها تزيدك طول أيام، وسني حياة وسلاما لا تدع  الرحمة والحق يتركانك. تقلدهما على عنقك.  واكتبهما على لوح قلبك، فتجد نعمة وفطنة صالحة  عند الله والناس.</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290396148"/>
      </p:ext>
    </p:extLst>
  </p:cSld>
  <p:clrMapOvr>
    <a:masterClrMapping/>
  </p:clrMapOvr>
  <p:transition spd="slow"/>
</p:sld>
</file>

<file path=ppt/slides/slide8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( 11: 10 ـ 12: 1، 2 )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dirty="0">
                <a:solidFill>
                  <a:srgbClr val="FFFFFF"/>
                </a:solidFill>
                <a:latin typeface="Times New Roman (Headings)"/>
                <a:cs typeface="Times New Roman" panose="02020603050405020304" pitchFamily="18" charset="0"/>
              </a:rPr>
              <a:t>ويكون في ذلك اليوم أن أصل يسى القائم راية  للشعوب، إياه تترجى الأمم، ويكون قبره ممجدا.  وفي ذلك اليوم يعود السيد فيمد يده ليقتني بقية  شعبه، الذي بقي منه في أشور، ومصر، وبابل،</a:t>
            </a:r>
            <a:br>
              <a:rPr lang="ar-EG" sz="4400" b="1" dirty="0">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4024767937"/>
      </p:ext>
    </p:extLst>
  </p:cSld>
  <p:clrMapOvr>
    <a:masterClrMapping/>
  </p:clrMapOvr>
  <p:transition spd="slow"/>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400" b="1">
                <a:solidFill>
                  <a:schemeClr val="bg1"/>
                </a:solidFill>
                <a:latin typeface="CS Avva Shenouda" panose="020B7200000000000000" pitchFamily="34" charset="0"/>
                <a:cs typeface="Times New Roman" panose="02020603050405020304" pitchFamily="18" charset="0"/>
              </a:rPr>
              <a:t>"من منكم يكون له صديقٌ، ويمضي إليه في نصف الليل، ويقول له: يا صديقي: أقرضني ثلاثة أرغفةٍ، لأن صديقًا لي جاءني من الطريق، وليس لي ما أقدم له. فيجيب ذاك من داخلٍ ويقول:</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لا</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تزعجني!</a:t>
            </a:r>
            <a:br>
              <a:rPr lang="ar-EG" sz="4400" b="1">
                <a:solidFill>
                  <a:schemeClr val="bg1"/>
                </a:solidFill>
                <a:latin typeface="CS Avva Shenouda" panose="020B7200000000000000" pitchFamily="34" charset="0"/>
                <a:cs typeface="Times New Roman" panose="02020603050405020304" pitchFamily="18" charset="0"/>
              </a:rPr>
            </a:br>
            <a:endParaRPr lang="ar-SA" sz="44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3397180845"/>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722086-8160-47EF-87C8-1A4953FBDD3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والحبشة، وعيلام، والأهوان، وشنعار، وحماة،  وجزائر البحر. ومن مشارق الشمس وأرابيا،  ويرفع راية للأمم، ويجمع الضالين (المنفيين) من  إسرائيل، ويضم المشتتين من يهوذا من أربعة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20774213"/>
      </p:ext>
    </p:extLst>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91C5A6A-A679-4488-9944-1E5D45529420}"/>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أطراف الأرض. فيزول حسد أفرايم وتضمحل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897036392"/>
      </p:ext>
    </p:extLst>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عداوة يهوذا فلا أفرايم يحسد يهوذا، ولا يهوذا  يعادي أفرايم. وينقضون على أكتاف الفلسطينيين  نحو الغرب، وينهبون بني المشرق جميعا، ويلقون  أيديهم على أدوم وموآب، ويطيعهم بنو عمون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70305359"/>
      </p:ext>
    </p:extLst>
  </p:cSld>
  <p:clrMapOvr>
    <a:masterClrMapping/>
  </p:clrMapOvr>
  <p:transition spd="slow"/>
</p:sld>
</file>

<file path=ppt/slides/slide8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5983C7-50DB-4F3D-8979-1F98C4E37A1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ويبيد الرب لسان بحر مصر، ويهز يده على النهر  بريحه اللافحة، ويشقه إلى سبعة أودية (جداول)،  فيعبر بالأحذية. ويكون طريق لبقية شعبي الذي  بقي في مصر، كما كان لإسرائيل يوم صعد من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376113614"/>
      </p:ext>
    </p:extLst>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A6BD6E4-89DE-494E-993B-F2352EE34BD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أرض مصر. فتقول في ذلك اليوم: " أباركك يا رب،  لأنك غضبت علي ثم ارتد غضبك وفرجت عني.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04326299"/>
      </p:ext>
    </p:extLst>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Content Placeholder 3"/>
          <p:cNvSpPr txBox="1">
            <a:spLocks/>
          </p:cNvSpPr>
          <p:nvPr/>
        </p:nvSpPr>
        <p:spPr bwMode="auto">
          <a:xfrm>
            <a:off x="0" y="4381500"/>
            <a:ext cx="914400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هوذا الله خلاصي، فأطمئن ولا أفزع، الرب عزي  وتسبيحي، لقد كان لي خلاصا ".</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318790947"/>
      </p:ext>
    </p:extLst>
  </p:cSld>
  <p:clrMapOvr>
    <a:masterClrMapping/>
  </p:clrMapOvr>
  <p:transition spd="slow"/>
</p:sld>
</file>

<file path=ppt/slides/slide8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( 9 : 7، 8 )</a:t>
            </a:r>
          </a:p>
        </p:txBody>
      </p:sp>
      <p:sp>
        <p:nvSpPr>
          <p:cNvPr id="2053" name="Content Placeholder 3"/>
          <p:cNvSpPr txBox="1">
            <a:spLocks/>
          </p:cNvSpPr>
          <p:nvPr/>
        </p:nvSpPr>
        <p:spPr bwMode="auto">
          <a:xfrm>
            <a:off x="-22412" y="4724400"/>
            <a:ext cx="9144000"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000" b="1" dirty="0">
                <a:solidFill>
                  <a:srgbClr val="FFFFFF"/>
                </a:solidFill>
                <a:latin typeface="Times New Roman (Headings)"/>
                <a:cs typeface="Times New Roman" panose="02020603050405020304" pitchFamily="18" charset="0"/>
              </a:rPr>
              <a:t>رتلوا للرب الساكن في صهيون، وأخبروا في الأمم بأعماله. لأنه طلب الدماء، وتذكرها.</a:t>
            </a:r>
          </a:p>
        </p:txBody>
      </p:sp>
    </p:spTree>
    <p:extLst>
      <p:ext uri="{BB962C8B-B14F-4D97-AF65-F5344CB8AC3E}">
        <p14:creationId xmlns:p14="http://schemas.microsoft.com/office/powerpoint/2010/main" val="1698874158"/>
      </p:ext>
    </p:extLst>
  </p:cSld>
  <p:clrMapOvr>
    <a:masterClrMapping/>
  </p:clrMapOvr>
  <p:transition spd="slow"/>
</p:sld>
</file>

<file path=ppt/slides/slide8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( 20 : 20 ـ 26 )</a:t>
            </a:r>
          </a:p>
        </p:txBody>
      </p:sp>
      <p:sp>
        <p:nvSpPr>
          <p:cNvPr id="307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فراقبوه وأرسلوا إليه جواسيس يتراءون أنهم  صديقون لكي يمسكوه بكلمة، حتى يسلموه إلى  رئاسة الوالي وسلطانه. فسألوه قائلين: " يا معلم،  قد علمنا أنك بالصواب تتكلم وتعلم، ولا تأخذ</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771754122"/>
      </p:ext>
    </p:extLst>
  </p:cSld>
  <p:clrMapOvr>
    <a:masterClrMapping/>
  </p:clrMapOvr>
  <p:transition spd="slow"/>
</p:sld>
</file>

<file path=ppt/slides/slide8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12CCBDA-18C0-44E6-963E-655DABF2A4F6}"/>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بالوجوه، بل تعلم طريق الله بالحق أيجوز لنا أن  نعطي الخراج لقيصر أم لا؟ " ففطن لمكرهم فقال  لهم: " لماذا تجربونني؟ أروني دينارا، لمن  الصورة والكتابة  " فأجابوا وقالوا: " لقيصر ".</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3555760527"/>
      </p:ext>
    </p:extLst>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AB96F8F-D5AF-47F8-AAB7-0DD3817443F8}"/>
              </a:ext>
            </a:extLst>
          </p:cNvPr>
          <p:cNvSpPr txBox="1"/>
          <p:nvPr/>
        </p:nvSpPr>
        <p:spPr>
          <a:xfrm>
            <a:off x="0" y="4381500"/>
            <a:ext cx="9144000" cy="2446824"/>
          </a:xfrm>
          <a:prstGeom prst="rect">
            <a:avLst/>
          </a:prstGeom>
          <a:noFill/>
        </p:spPr>
        <p:txBody>
          <a:bodyPr vert="horz" rtlCol="0">
            <a:spAutoFit/>
          </a:bodyPr>
          <a:lstStyle/>
          <a:p>
            <a:pPr algn="justLow" rtl="1"/>
            <a:r>
              <a:rPr lang="ar-EG" sz="5100" b="1" dirty="0">
                <a:solidFill>
                  <a:srgbClr val="FFFFFF"/>
                </a:solidFill>
                <a:latin typeface="Times New Roman (Headings)"/>
                <a:cs typeface="+mj-cs"/>
              </a:rPr>
              <a:t>فقال لهم: " إذا أوفوا ما لقيصر لقيصر، وما لله لله". فلم يستطيعوا أن يأخذوه بكلمة أمام الشعب، وتعجبوا من جوابه وسكتوا.</a:t>
            </a:r>
            <a:endParaRPr lang="en-GB" sz="5100" b="1" dirty="0">
              <a:solidFill>
                <a:srgbClr val="FFFFFF"/>
              </a:solidFill>
              <a:latin typeface="Times New Roman (Headings)"/>
              <a:cs typeface="+mj-cs"/>
            </a:endParaRPr>
          </a:p>
        </p:txBody>
      </p:sp>
    </p:spTree>
    <p:extLst>
      <p:ext uri="{BB962C8B-B14F-4D97-AF65-F5344CB8AC3E}">
        <p14:creationId xmlns:p14="http://schemas.microsoft.com/office/powerpoint/2010/main" val="1466874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59B8D1-0C40-4499-98F6-C997D91A85CB}"/>
              </a:ext>
            </a:extLst>
          </p:cNvPr>
          <p:cNvSpPr>
            <a:spLocks noGrp="1"/>
          </p:cNvSpPr>
          <p:nvPr/>
        </p:nvSpPr>
        <p:spPr bwMode="auto">
          <a:xfrm>
            <a:off x="0" y="4393700"/>
            <a:ext cx="9144000" cy="258532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gn="r" rtl="1" eaLnBrk="0" fontAlgn="base" hangingPunct="0">
              <a:spcBef>
                <a:spcPct val="20000"/>
              </a:spcBef>
              <a:spcAft>
                <a:spcPct val="0"/>
              </a:spcAft>
              <a:buChar char="•"/>
              <a:defRPr sz="3600">
                <a:solidFill>
                  <a:schemeClr val="bg1"/>
                </a:solidFill>
                <a:latin typeface="+mn-lt"/>
                <a:ea typeface="+mn-ea"/>
                <a:cs typeface="+mn-cs"/>
              </a:defRPr>
            </a:lvl1pPr>
            <a:lvl2pPr marL="742950" indent="-285750" algn="r" rtl="1" eaLnBrk="0" fontAlgn="base" hangingPunct="0">
              <a:spcBef>
                <a:spcPct val="20000"/>
              </a:spcBef>
              <a:spcAft>
                <a:spcPct val="0"/>
              </a:spcAft>
              <a:buChar char="–"/>
              <a:defRPr sz="3600">
                <a:solidFill>
                  <a:schemeClr val="bg1"/>
                </a:solidFill>
                <a:latin typeface="+mn-lt"/>
                <a:cs typeface="+mn-cs"/>
              </a:defRPr>
            </a:lvl2pPr>
            <a:lvl3pPr marL="1143000" indent="-228600" algn="r" rtl="1" eaLnBrk="0" fontAlgn="base" hangingPunct="0">
              <a:spcBef>
                <a:spcPct val="20000"/>
              </a:spcBef>
              <a:spcAft>
                <a:spcPct val="0"/>
              </a:spcAft>
              <a:buChar char="•"/>
              <a:defRPr sz="3600">
                <a:solidFill>
                  <a:schemeClr val="bg1"/>
                </a:solidFill>
                <a:latin typeface="+mn-lt"/>
                <a:cs typeface="+mn-cs"/>
              </a:defRPr>
            </a:lvl3pPr>
            <a:lvl4pPr marL="1600200" indent="-228600" algn="r" rtl="1" eaLnBrk="0" fontAlgn="base" hangingPunct="0">
              <a:spcBef>
                <a:spcPct val="20000"/>
              </a:spcBef>
              <a:spcAft>
                <a:spcPct val="0"/>
              </a:spcAft>
              <a:buChar char="–"/>
              <a:defRPr sz="3600">
                <a:solidFill>
                  <a:schemeClr val="bg1"/>
                </a:solidFill>
                <a:latin typeface="+mn-lt"/>
                <a:cs typeface="+mn-cs"/>
              </a:defRPr>
            </a:lvl4pPr>
            <a:lvl5pPr marL="2057400" indent="-228600" algn="r" rtl="1" eaLnBrk="0" fontAlgn="base" hangingPunct="0">
              <a:spcBef>
                <a:spcPct val="20000"/>
              </a:spcBef>
              <a:spcAft>
                <a:spcPct val="0"/>
              </a:spcAft>
              <a:buChar char="»"/>
              <a:defRPr sz="3600">
                <a:solidFill>
                  <a:schemeClr val="bg1"/>
                </a:solidFill>
                <a:latin typeface="+mn-lt"/>
                <a:cs typeface="+mn-cs"/>
              </a:defRPr>
            </a:lvl5pPr>
            <a:lvl6pPr marL="2514600" indent="-228600" algn="r" rtl="1" eaLnBrk="1" fontAlgn="base" hangingPunct="1">
              <a:spcBef>
                <a:spcPct val="20000"/>
              </a:spcBef>
              <a:spcAft>
                <a:spcPct val="0"/>
              </a:spcAft>
              <a:defRPr sz="3600">
                <a:solidFill>
                  <a:schemeClr val="bg1"/>
                </a:solidFill>
                <a:latin typeface="+mn-lt"/>
                <a:cs typeface="+mn-cs"/>
              </a:defRPr>
            </a:lvl6pPr>
            <a:lvl7pPr marL="2971800" indent="-228600" algn="r" rtl="1" eaLnBrk="1" fontAlgn="base" hangingPunct="1">
              <a:spcBef>
                <a:spcPct val="20000"/>
              </a:spcBef>
              <a:spcAft>
                <a:spcPct val="0"/>
              </a:spcAft>
              <a:defRPr sz="3600">
                <a:solidFill>
                  <a:schemeClr val="bg1"/>
                </a:solidFill>
                <a:latin typeface="+mn-lt"/>
                <a:cs typeface="+mn-cs"/>
              </a:defRPr>
            </a:lvl7pPr>
            <a:lvl8pPr marL="3429000" indent="-228600" algn="r" rtl="1" eaLnBrk="1" fontAlgn="base" hangingPunct="1">
              <a:spcBef>
                <a:spcPct val="20000"/>
              </a:spcBef>
              <a:spcAft>
                <a:spcPct val="0"/>
              </a:spcAft>
              <a:defRPr sz="3600">
                <a:solidFill>
                  <a:schemeClr val="bg1"/>
                </a:solidFill>
                <a:latin typeface="+mn-lt"/>
                <a:cs typeface="+mn-cs"/>
              </a:defRPr>
            </a:lvl8pPr>
            <a:lvl9pPr marL="3886200" indent="-228600" algn="r" rtl="1" eaLnBrk="1" fontAlgn="base" hangingPunct="1">
              <a:spcBef>
                <a:spcPct val="20000"/>
              </a:spcBef>
              <a:spcAft>
                <a:spcPct val="0"/>
              </a:spcAft>
              <a:defRPr sz="3600">
                <a:solidFill>
                  <a:schemeClr val="bg1"/>
                </a:solidFill>
                <a:latin typeface="+mn-lt"/>
                <a:cs typeface="+mn-cs"/>
              </a:defRPr>
            </a:lvl9pPr>
          </a:lstStyle>
          <a:p>
            <a:pPr marL="0" indent="0" algn="justLow" eaLnBrk="1" hangingPunct="1">
              <a:lnSpc>
                <a:spcPct val="90000"/>
              </a:lnSpc>
              <a:spcBef>
                <a:spcPct val="0"/>
              </a:spcBef>
              <a:buFontTx/>
              <a:buNone/>
            </a:pPr>
            <a:r>
              <a:rPr lang="ar-SA" altLang="en-US" sz="5800" b="1" dirty="0">
                <a:cs typeface="Times New Roman" panose="02020603050405020304" pitchFamily="18" charset="0"/>
              </a:rPr>
              <a:t>لو كان لكم إيمان مثل حبة خردل، لكنتم تقولون لهذه الجميزة: انقلعي وان</a:t>
            </a:r>
            <a:r>
              <a:rPr lang="ar-EG" altLang="en-US" sz="5800" b="1" dirty="0">
                <a:cs typeface="Times New Roman" panose="02020603050405020304" pitchFamily="18" charset="0"/>
              </a:rPr>
              <a:t>غ</a:t>
            </a:r>
            <a:r>
              <a:rPr lang="ar-SA" altLang="en-US" sz="5800" b="1" dirty="0">
                <a:cs typeface="Times New Roman" panose="02020603050405020304" pitchFamily="18" charset="0"/>
              </a:rPr>
              <a:t>رسي في البحر فكانت تطيعكم.</a:t>
            </a:r>
          </a:p>
        </p:txBody>
      </p:sp>
    </p:spTree>
    <p:extLst>
      <p:ext uri="{BB962C8B-B14F-4D97-AF65-F5344CB8AC3E}">
        <p14:creationId xmlns:p14="http://schemas.microsoft.com/office/powerpoint/2010/main" val="171400157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400" b="1">
                <a:solidFill>
                  <a:schemeClr val="bg1"/>
                </a:solidFill>
                <a:latin typeface="CS Avva Shenouda" panose="020B7200000000000000" pitchFamily="34" charset="0"/>
                <a:cs typeface="Times New Roman" panose="02020603050405020304" pitchFamily="18" charset="0"/>
              </a:rPr>
              <a:t>فإني قد انتهيت وأغلقت بابي، وأولادي معي على فراشي لا أقدر أن أقوم وأعطيك. أقول لكم: إن كان لا يقوم ويعطيه لكونه صديقه، فإنه من أجل لجاجته يقوم ويعطيه ما يحتاج إليه. وأنا أيضًا</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أقول لكم: </a:t>
            </a:r>
            <a:br>
              <a:rPr lang="ar-EG" sz="4400" b="1">
                <a:solidFill>
                  <a:schemeClr val="bg1"/>
                </a:solidFill>
                <a:latin typeface="CS Avva Shenouda" panose="020B7200000000000000" pitchFamily="34" charset="0"/>
                <a:cs typeface="Times New Roman" panose="02020603050405020304" pitchFamily="18" charset="0"/>
              </a:rPr>
            </a:br>
            <a:endParaRPr lang="ar-SA" sz="44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1819288372"/>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2250106"/>
      </p:ext>
    </p:extLst>
  </p:cSld>
  <p:clrMapOvr>
    <a:masterClrMapping/>
  </p:clrMapOvr>
  <p:transition advClick="0" advTm="0"/>
</p:sld>
</file>

<file path=ppt/slides/slide90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الخميس 3</a:t>
            </a:r>
            <a:endParaRPr lang="en-US" dirty="0"/>
          </a:p>
        </p:txBody>
      </p:sp>
      <p:sp>
        <p:nvSpPr>
          <p:cNvPr id="2051"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إلى أهل رومية ( 4 : 6 ـ 11 )</a:t>
            </a:r>
          </a:p>
        </p:txBody>
      </p:sp>
      <p:sp>
        <p:nvSpPr>
          <p:cNvPr id="2052"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كما يقولُ داودُ أيضاً في تطويبِ الإنسان الذي يَحسب لهُ اللَّـه براً بدون أعمال: " طوبى للَّذين غُفِرت لهُم آثامهم وسُتِرت خطاياهم. طوبى للرَّجُل الذي لم يَحسب لهُ الرَّبُّ خطيَّةً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558808372"/>
      </p:ext>
    </p:extLst>
  </p:cSld>
  <p:clrMapOvr>
    <a:masterClrMapping/>
  </p:clrMapOvr>
  <p:transition spd="slow"/>
</p:sld>
</file>

<file path=ppt/slides/slide9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DE14AB1-7AEC-47DD-868D-0224A5C9245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أَفهَذا التَّطويبُ هو على الختانِ أم على ( الغُرلةٍ ) أيضاً؟ فإنَّنا نقولُ أن الإيمان حُسبَ لإبراهيم برّاً. فكيفَ حُسِبَ؟ أَوَ هو في الختانِ أم في الغرلةِ؟ أنه لم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18941049"/>
      </p:ext>
    </p:extLst>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484BD1E-58D7-4913-AD92-7059F015952C}"/>
              </a:ext>
            </a:extLst>
          </p:cNvPr>
          <p:cNvSpPr txBox="1"/>
          <p:nvPr/>
        </p:nvSpPr>
        <p:spPr>
          <a:xfrm>
            <a:off x="0" y="4919008"/>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يكن في الختانِ، بل في الغُرلةِ! وقد أخذ سمةَ الختان خاتماً لبرِّ الإيمان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704035704"/>
      </p:ext>
    </p:extLst>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Content Placeholder 3"/>
          <p:cNvSpPr txBox="1">
            <a:spLocks/>
          </p:cNvSpPr>
          <p:nvPr/>
        </p:nvSpPr>
        <p:spPr bwMode="auto">
          <a:xfrm>
            <a:off x="0" y="5411450"/>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الذي كانَ في الغُرلةِ، ليكونَ أباً لجميعِ الذينَ يؤمنون وهم في الغرلةِ ليُحسَبَ لهُم أيضاً البرُّ.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47550169"/>
      </p:ext>
    </p:extLst>
  </p:cSld>
  <p:clrMapOvr>
    <a:masterClrMapping/>
  </p:clrMapOvr>
  <p:transition spd="slow"/>
</p:sld>
</file>

<file path=ppt/slides/slide90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الكاثوليكون من رسالة معلمنا يعقوب الرسول</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( 4 : 1 ـ 10 )</a:t>
            </a:r>
          </a:p>
        </p:txBody>
      </p:sp>
      <p:sp>
        <p:nvSpPr>
          <p:cNvPr id="5123" name="Content Placeholder 3"/>
          <p:cNvSpPr txBox="1">
            <a:spLocks/>
          </p:cNvSpPr>
          <p:nvPr/>
        </p:nvSpPr>
        <p:spPr bwMode="auto">
          <a:xfrm>
            <a:off x="0" y="3380125"/>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مِن أين تأتي الحُرُوبُ والخُصُوماتُ بينكُم؟ أليست مِن هُنا: مِن لذَّاتكُمُ المُحاربةِ في أعضائكُم؟ إنكم تَشتهُون وليس لكُم. تقتُلون وتحسدُون ولا تقدرون على الفوز. تُخاصمون وتُحاربون وليس لكم، لأنَّكُم لا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931595864"/>
      </p:ext>
    </p:extLst>
  </p:cSld>
  <p:clrMapOvr>
    <a:masterClrMapping/>
  </p:clrMapOvr>
  <p:transition spd="slow"/>
</p:sld>
</file>

<file path=ppt/slides/slide90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7349E89-394E-4602-A31A-4CA930155CA1}"/>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تسألون. وتسألون ولا تنالون، لأنَّكُم تسألون رديًّا لتنفقوا في لذَّاتكُم. أيُّها الفجار، أما تعلمُون أنَّ محبَّة العالم عداوةٌ للَّهِ؟ فمَن أراد أن يكُون مُحبًّا للعالم، فقد صار عدواً للَّه. أم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849347876"/>
      </p:ext>
    </p:extLst>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F8C26AF-427F-4AE8-B525-62A942C6F15D}"/>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تظُنُّون أنَّ الكتابَ يقولُ باطلاً:</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544895769"/>
      </p:ext>
    </p:extLst>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أن الروح الذي فينا يشتاقُ إلى الحسدِ؟ ويُعطي نعمةً أعظم. فلذلك يقولُ:" يُقاومُ اللَّهُ المُستكبرينَ، أمَّا المُتواضعُونَ فيُعطيهم نعمةً ". فاخضعُوا إذن للَّهِ. وقاومُوا إبليس فيهرُبَ منكُم. اقتربُوا إلى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84590007"/>
      </p:ext>
    </p:extLst>
  </p:cSld>
  <p:clrMapOvr>
    <a:masterClrMapping/>
  </p:clrMapOvr>
  <p:transition spd="slow"/>
</p:sld>
</file>

<file path=ppt/slides/slide90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568B563-64E5-4190-A0AB-39301A4690F3}"/>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اللَّهِ فيقتربَ إليكُم. نقُّوا أيديكُم أيُّها الخُطاةُ، وطهِّرُوا قُلُوبكُم يا ذوي الرَّأيين. ولولوا ونُوحُوا وابكُوا. ليتحوَّل ضحكُكُم إلى نوحٍ، وفرحكُم إلى كآبة. تواضعوا أمام الرَّبِّ فيرفعكُم.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405578982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400" b="1">
                <a:solidFill>
                  <a:schemeClr val="bg1"/>
                </a:solidFill>
                <a:latin typeface="CS Avva Shenouda" panose="020B7200000000000000" pitchFamily="34" charset="0"/>
                <a:cs typeface="Times New Roman" panose="02020603050405020304" pitchFamily="18" charset="0"/>
              </a:rPr>
              <a:t>اسألوا تعطوا أطلبوا تجدوا، اقرعوا يفتح لكم: لأن كل من يسأل يأخذ، ومن يطلب يجد، ومن يقرع يفتح له. فأي أب منكم، يسأله ابنه خبزًا، أفيعطيه حجرًا؟ أو يسأله سمكةً، أفيعطيه حيةً بدل السمكة؟</a:t>
            </a:r>
            <a:br>
              <a:rPr lang="ar-EG" sz="4400" b="1">
                <a:solidFill>
                  <a:schemeClr val="bg1"/>
                </a:solidFill>
                <a:latin typeface="CS Avva Shenouda" panose="020B7200000000000000" pitchFamily="34" charset="0"/>
                <a:cs typeface="Times New Roman" panose="02020603050405020304" pitchFamily="18" charset="0"/>
              </a:rPr>
            </a:br>
            <a:endParaRPr lang="ar-SA" sz="44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3398905660"/>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الإبركسيس ( 28 : 1 ـ 6 )</a:t>
            </a:r>
          </a:p>
        </p:txBody>
      </p:sp>
      <p:sp>
        <p:nvSpPr>
          <p:cNvPr id="10243" name="Content Placeholder 3"/>
          <p:cNvSpPr txBox="1">
            <a:spLocks/>
          </p:cNvSpPr>
          <p:nvPr/>
        </p:nvSpPr>
        <p:spPr bwMode="auto">
          <a:xfrm>
            <a:off x="0" y="4057233"/>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ولمَّا نجونا حينئذ عرفنا أنَّ تلك الجزيرة تُسمى مَالطةَ. وصنع لنا البرابرة في ذلك المكان إحساناً عظيماً، فإنَّهُم أضرمُوا ناراً وقبلُوا جَميعنا مِن أجل المطر الذي أصابَنا ومِن أجل البردِ.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738938256"/>
      </p:ext>
    </p:extLst>
  </p:cSld>
  <p:clrMapOvr>
    <a:masterClrMapping/>
  </p:clrMapOvr>
  <p:transition spd="slow"/>
</p:sld>
</file>

<file path=ppt/slides/slide9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16CEAA0-8265-4B78-958B-555334222FD0}"/>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فرجعَ بُولُسُ ووجد كثيراً من القش ووضعه على النَّار، فَخرجتْ مِن ارةِ أفعَى ونَشبتْ في يدهِ. فلمَّا رَأى البرابرةُ الوحشَ مُعلَّقاً بيدهِ، قالَ بعضُهُم لبعضٍ: " لابُدَّ أنَّ هذا الرجل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467814668"/>
      </p:ext>
    </p:extLst>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105C1EC-70B9-474A-8209-2D7E44841A3A}"/>
              </a:ext>
            </a:extLst>
          </p:cNvPr>
          <p:cNvSpPr txBox="1"/>
          <p:nvPr/>
        </p:nvSpPr>
        <p:spPr>
          <a:xfrm>
            <a:off x="0" y="5534561"/>
            <a:ext cx="9144000" cy="1323439"/>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قاتلٌ، فإنَّهُ بعد أن نجى من البحر لم</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009181825"/>
      </p:ext>
    </p:extLst>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Content Placeholder 3"/>
          <p:cNvSpPr txBox="1">
            <a:spLocks/>
          </p:cNvSpPr>
          <p:nvPr/>
        </p:nvSpPr>
        <p:spPr bwMode="auto">
          <a:xfrm>
            <a:off x="0"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يدعه العدل يحيا ". أمَّا هُو فنفضَ الوحشَ إلى النَّار ولم يمسه أذى، أمَّا هُم فنظرُوا أنَّهُ يَنشقُ أو يسقُط للحين ميتاً. فلمَّا طال انتظارهُم ورَأوا أنَّهُ لَمْ يصبه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400970200"/>
      </p:ext>
    </p:extLst>
  </p:cSld>
  <p:clrMapOvr>
    <a:masterClrMapping/>
  </p:clrMapOvr>
  <p:transition spd="slow"/>
</p:sld>
</file>

<file path=ppt/slides/slide9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3E957EE-33E8-42CF-BB84-1BE23825FB32}"/>
              </a:ext>
            </a:extLst>
          </p:cNvPr>
          <p:cNvSpPr txBox="1"/>
          <p:nvPr/>
        </p:nvSpPr>
        <p:spPr>
          <a:xfrm>
            <a:off x="0" y="6150114"/>
            <a:ext cx="9144000" cy="707886"/>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ضرر تغَّيرُوا وقالُوا: " إنهُ إلهٌ ".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228808415"/>
      </p:ext>
    </p:extLst>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1" name="Title 1"/>
          <p:cNvSpPr txBox="1">
            <a:spLocks/>
          </p:cNvSpPr>
          <p:nvPr/>
        </p:nvSpPr>
        <p:spPr bwMode="auto">
          <a:xfrm>
            <a:off x="419100" y="441960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المزمور ( 9 : 4 )</a:t>
            </a:r>
          </a:p>
        </p:txBody>
      </p:sp>
      <p:sp>
        <p:nvSpPr>
          <p:cNvPr id="2053" name="Content Placeholder 3"/>
          <p:cNvSpPr txBox="1">
            <a:spLocks/>
          </p:cNvSpPr>
          <p:nvPr/>
        </p:nvSpPr>
        <p:spPr bwMode="auto">
          <a:xfrm>
            <a:off x="419100" y="5411450"/>
            <a:ext cx="83058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الرَّبّ إلى الدَّهرِ يثبت، أعدَّ بالقضاءِ منبره وهو يدين المسكونة كُلّها بالعدلِ.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353106740"/>
      </p:ext>
    </p:extLst>
  </p:cSld>
  <p:clrMapOvr>
    <a:masterClrMapping/>
  </p:clrMapOvr>
  <p:transition spd="slow"/>
</p:sld>
</file>

<file path=ppt/slides/slide9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le 1"/>
          <p:cNvSpPr txBox="1">
            <a:spLocks/>
          </p:cNvSpPr>
          <p:nvPr/>
        </p:nvSpPr>
        <p:spPr bwMode="auto">
          <a:xfrm>
            <a:off x="304800" y="0"/>
            <a:ext cx="8218488"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الإنجيل من يوحنا ( 12 : 44 ـ 50 )</a:t>
            </a:r>
          </a:p>
        </p:txBody>
      </p:sp>
      <p:sp>
        <p:nvSpPr>
          <p:cNvPr id="3076" name="Content Placeholder 3"/>
          <p:cNvSpPr txBox="1">
            <a:spLocks/>
          </p:cNvSpPr>
          <p:nvPr/>
        </p:nvSpPr>
        <p:spPr bwMode="auto">
          <a:xfrm>
            <a:off x="-26894" y="4057233"/>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فصاح يسُوعُ وقالَ: " مَن يُؤمنُ بي، فليسَ بي يُؤمنُ بل آمن بالذي أرسلني. ومَن يَراني فقد رأى الذي أرسلني. أنا جئتُ نُوراً للعالم، حتَّى إن كُلُّ مَن يُؤمنُ بي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225428927"/>
      </p:ext>
    </p:extLst>
  </p:cSld>
  <p:clrMapOvr>
    <a:masterClrMapping/>
  </p:clrMapOvr>
  <p:transition spd="slow"/>
</p:sld>
</file>

<file path=ppt/slides/slide9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6ADB88B-DF33-4AA7-B3B9-AA7DAC001158}"/>
              </a:ext>
            </a:extLst>
          </p:cNvPr>
          <p:cNvSpPr txBox="1"/>
          <p:nvPr/>
        </p:nvSpPr>
        <p:spPr>
          <a:xfrm>
            <a:off x="0" y="4303455"/>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لا يمكُثُ في الظلام. ومَن يسمع كلامي ولا يحفظه فأنا لا أدينُهُ لأنِّي ما جئت لأدين العالم بل لأُخلِّص العالم. مَن ينكرني ولا يقبل كلامي فلهُ مَن</a:t>
            </a:r>
            <a:b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b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يَدينُهُ. الكلامُ الذي تكلَّمتُ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174668858"/>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1D9D1EC-E590-41CD-8D86-9723903A13F2}"/>
              </a:ext>
            </a:extLst>
          </p:cNvPr>
          <p:cNvSpPr txBox="1"/>
          <p:nvPr/>
        </p:nvSpPr>
        <p:spPr>
          <a:xfrm>
            <a:off x="0" y="5534561"/>
            <a:ext cx="9144000" cy="1938992"/>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بهِ هُو يدينُهُ في اليوم الأخير، لأنِّي لم أتكلَّم مِن نفسي وحدي، بل الآبَ الذي أرسلني هو الذي أعطاني وصيَّةً: </a:t>
            </a:r>
            <a:endParaRPr kumimoji="0" lang="en-GB"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744506763"/>
      </p:ext>
    </p:extLst>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2" name="Content Placeholder 3"/>
          <p:cNvSpPr txBox="1">
            <a:spLocks/>
          </p:cNvSpPr>
          <p:nvPr/>
        </p:nvSpPr>
        <p:spPr bwMode="auto">
          <a:xfrm>
            <a:off x="0" y="4734342"/>
            <a:ext cx="914400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1" fontAlgn="base" latinLnBrk="0" hangingPunct="1">
              <a:lnSpc>
                <a:spcPct val="100000"/>
              </a:lnSpc>
              <a:spcBef>
                <a:spcPct val="20000"/>
              </a:spcBef>
              <a:spcAft>
                <a:spcPct val="0"/>
              </a:spcAft>
              <a:buClrTx/>
              <a:buSzTx/>
              <a:buFont typeface="Arial" panose="020B0604020202020204" pitchFamily="34" charset="0"/>
              <a:buNone/>
              <a:tabLst/>
              <a:defRPr/>
            </a:pPr>
            <a:r>
              <a:rPr kumimoji="0" lang="ar-SA"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ماذا أقُولُ وبماذا أتكلَّمُ. وأعلمُ أنَّ وصيَّتهُ هي حياةٌ أبديَّةٌ. والذي أتكلَّمُ بهِ أنا، فكما قال لي أبي هكذا أتكلَّمُ ". </a:t>
            </a:r>
            <a:endParaRPr kumimoji="0" lang="ar-SA"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0479365"/>
      </p:ext>
    </p:extLst>
  </p:cSld>
  <p:clrMapOvr>
    <a:masterClrMapping/>
  </p:clrMapOvr>
  <p:transition spd="slow"/>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76E6950-88CF-4815-87F6-22953B1BF511}"/>
              </a:ext>
            </a:extLst>
          </p:cNvPr>
          <p:cNvSpPr txBox="1">
            <a:spLocks/>
          </p:cNvSpPr>
          <p:nvPr/>
        </p:nvSpPr>
        <p:spPr bwMode="auto">
          <a:xfrm>
            <a:off x="0" y="4389810"/>
            <a:ext cx="914400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a:lstStyle>
          <a:p>
            <a:pPr algn="justLow" rtl="1" eaLnBrk="1" hangingPunct="1">
              <a:lnSpc>
                <a:spcPct val="90000"/>
              </a:lnSpc>
              <a:spcBef>
                <a:spcPts val="0"/>
              </a:spcBef>
              <a:buFont typeface="Arial" panose="020B0604020202020204" pitchFamily="34" charset="0"/>
              <a:buNone/>
            </a:pPr>
            <a:r>
              <a:rPr lang="ar-SA" sz="4400" b="1">
                <a:solidFill>
                  <a:schemeClr val="bg1"/>
                </a:solidFill>
                <a:latin typeface="CS Avva Shenouda" panose="020B7200000000000000" pitchFamily="34" charset="0"/>
                <a:cs typeface="Times New Roman" panose="02020603050405020304" pitchFamily="18" charset="0"/>
              </a:rPr>
              <a:t>أو يسأله بيضةً، أفيعطيه عقربًا؟ فإن كنتم وأنتم أشرارٌ تعرفون أن تعطوا أولادكم عطايا</a:t>
            </a:r>
            <a:r>
              <a:rPr lang="ar-EG" sz="4400" b="1">
                <a:solidFill>
                  <a:schemeClr val="bg1"/>
                </a:solidFill>
                <a:latin typeface="CS Avva Shenouda" panose="020B7200000000000000" pitchFamily="34" charset="0"/>
                <a:cs typeface="Times New Roman" panose="02020603050405020304" pitchFamily="18" charset="0"/>
              </a:rPr>
              <a:t> </a:t>
            </a:r>
            <a:r>
              <a:rPr lang="ar-SA" sz="4400" b="1">
                <a:solidFill>
                  <a:schemeClr val="bg1"/>
                </a:solidFill>
                <a:latin typeface="CS Avva Shenouda" panose="020B7200000000000000" pitchFamily="34" charset="0"/>
                <a:cs typeface="Times New Roman" panose="02020603050405020304" pitchFamily="18" charset="0"/>
              </a:rPr>
              <a:t>جيدةً، فكم بالحري الآب يعطى الروح القدس من السماء للذين يسألونه".</a:t>
            </a:r>
            <a:endParaRPr lang="ar-SA" sz="4400" b="1" dirty="0">
              <a:solidFill>
                <a:schemeClr val="bg1"/>
              </a:solidFill>
              <a:latin typeface="CS Avva Shenouda" panose="020B7200000000000000" pitchFamily="34" charset="0"/>
              <a:cs typeface="Times New Roman" panose="02020603050405020304" pitchFamily="18" charset="0"/>
            </a:endParaRPr>
          </a:p>
        </p:txBody>
      </p:sp>
    </p:spTree>
    <p:extLst>
      <p:ext uri="{BB962C8B-B14F-4D97-AF65-F5344CB8AC3E}">
        <p14:creationId xmlns:p14="http://schemas.microsoft.com/office/powerpoint/2010/main" val="2671093312"/>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700942"/>
      </p:ext>
    </p:extLst>
  </p:cSld>
  <p:clrMapOvr>
    <a:masterClrMapping/>
  </p:clrMapOvr>
  <p:transition advClick="0" advTm="0"/>
</p:sld>
</file>

<file path=ppt/slides/slide9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a:t>
            </a:r>
            <a:br>
              <a:rPr lang="ar-EG" dirty="0">
                <a:latin typeface="Times New Roman (Headings)"/>
              </a:rPr>
            </a:br>
            <a:r>
              <a:rPr lang="ar-EG" dirty="0">
                <a:latin typeface="Times New Roman (Headings)"/>
              </a:rPr>
              <a:t>3 الجمعة</a:t>
            </a:r>
            <a:endParaRPr lang="en-US" dirty="0">
              <a:latin typeface="Times New Roman (Headings)"/>
            </a:endParaRPr>
          </a:p>
        </p:txBody>
      </p:sp>
      <p:sp>
        <p:nvSpPr>
          <p:cNvPr id="35843"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التثنية لموسى النبي</a:t>
            </a:r>
          </a:p>
          <a:p>
            <a:pPr algn="ctr" rtl="1" eaLnBrk="1" hangingPunct="1"/>
            <a:r>
              <a:rPr lang="ar-EG" sz="4400" b="1" u="sng" dirty="0">
                <a:solidFill>
                  <a:srgbClr val="FFC000"/>
                </a:solidFill>
                <a:latin typeface="Times New Roman (Headings)"/>
                <a:cs typeface="Times New Roman" panose="02020603050405020304" pitchFamily="18" charset="0"/>
              </a:rPr>
              <a:t>( 9: 7 ـ 10: 1 ـ 11 )</a:t>
            </a:r>
          </a:p>
        </p:txBody>
      </p:sp>
      <p:sp>
        <p:nvSpPr>
          <p:cNvPr id="3584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واذكر لا تنس كم أغضبت الرب في البرية من اليوم  الذي خرجتم فيه من أرض مصر إلى أن جئتم إلى  هذا المكان ولا تزالون تقاومون الرب. حتى في  حوريب أسخطتم الرب، فغضب الرب عليكم ليبيدكم.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E2293E8-B3E5-42C3-AC82-69EB99EE88FB}"/>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فمضيت أنا وصعدت إلى الجبل لأخذ لوحي العهد  الذي عاهدكم الرب، ومكثت على الجبل أربعين  نهارا وأربعين ليلة لا أكل خبزا ولا أشرب ماء.  وأعطاني الرب لوحي الحجر المكتوبين بإصبع الله.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75030652"/>
      </p:ext>
    </p:extLst>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مكتوب عليهما جميع الكلام الذي كلمكم الله به على  الجبل في يوم الإجتماع. وفي نهاية الأربعين نهارا  والأربعين ليلة، أعطاني الرب لوحي العهد، وقال  لي الرب: قم انزل عاجلا من هنا؛ لأنه قد أثم شعبك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798B537-3ED4-462F-8318-3EF3A78CB08D}"/>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الذي أخرجته من أرض مصر. وزاغوا سريعا عن  الطريق التي سننتها لهم. وصنعوا لهم تمثالا  مسبوكا. وقال لي الرب: قد قلت لك مرة واثنتين إن  هذا الشعب صلب الرقبة. دعني فأبيدهم من تحت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337509681"/>
      </p:ext>
    </p:extLst>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1FEE588-262C-4351-8A1F-F7647B2419E6}"/>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السماء، وأجعلك لشعب أعظم وأكثر كثيرا من هذا  فرجعت ونزلت من الجبل والجبل يشتعل بالنار،</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133308671"/>
      </p:ext>
    </p:extLst>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ولوحا الحجارة في يدي الاثنتين. فلما رأيت أنكم قد  أخطأتم إلى الرب. وصنعتم لكم عجلا مسبوكا.  وزغتم عن الطريق التي أوصاكم بها الرب، طرحت  اللوحين من يدي وكسرتهما قدامكم. ثم طلبت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061FA4-5797-4565-8E6D-9CE52B63CF3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مرة ثانية كالأولى أربعين نهارا وأربعين ليلة  لم أكل خبزا ولم أشرب ماء، بسبب كل خطاياكم  التي أخطأتم بها بعملكم الشر أمام الرب لإغاظته.  ففزعت إذ غضب الله عليكم ليبيدكم فاستجاب لي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892505892"/>
      </p:ext>
    </p:extLst>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FB954ED-4D3B-4B93-A1E1-9694D23D27A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الرب في ذلك الزمان، وغضب الرب على هارون  جدا ليبيده. فصليت لأجل هارون أيضا في ذلك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01726486"/>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الزمان. أما الخطية التي عملتموها، والعجل الذي  صنعتموه، فإني أخذته وأخرقته بالنار، وحطمته  وسحقته حتى صار ناعما كالغبار. ثم طرحت غباره  في أسفل وادي السيل المنحدر من الجبل.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179292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9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A115D63-8FB3-4951-A346-3C6672865D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وبالحريق وبالتجربة في قبر الشهوات، كنتم  تغضبون الرب إلهكم. وعندما أرسلكم الرب من  قادش برنيع قائلا: إصعدوا لترثوا الأرض التي أنا  أعطيها لكم، عصيتم قول الرب ولم تؤمنوا به ولم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32868727"/>
      </p:ext>
    </p:extLst>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25ABE18-7F30-4950-B4F1-747E05CA155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تسمعوا لصوته. ولم تزالوا عاصين الرب من يوم  أن ظهر لكم. فتضرعت أمام الرب الأربعين يوم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044009766"/>
      </p:ext>
    </p:extLst>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والأربعين ليلة التي جثوت فيها، لأن الرب كان قد  توعدكم بالهلاك. وتضرعت إلى الرب وقلت: اللهم  يا رب يا ملك الأمم، لا تهلك شعبك وميراثك الذي  افتديته بقوتك العظيمة، وأخرجتهم من أرض مصر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7171198C-A1F7-4ADC-8552-221AD483D2C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بيدك العزيزة وذراعك الرفيعة. أذكر عبيدك إبراهيم  وإسحاق ويعقوب، الذين أقسمت لهم بذاتك ولا  تنظر إلى قساوة هذا الشعب وإثمه وخطيته، لئلا  يقول أهل الأرض التي أخرجتنا منها: إن الرب لم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93170226"/>
      </p:ext>
    </p:extLst>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03C5B7A-19D2-4644-9FE5-E6FDDA34FB6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يستطع أن يدخلهم الأرض التي وعدهم بها، ومن  أجل أنه أبغضهم، أخرجهم ليقتلهم في البرية، وهم</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14216105"/>
      </p:ext>
    </p:extLst>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شعبك وميرائك الذين أخرجتهم من أرض مصر  بقوتك العظيمة ويدك العزيزة وذراعك المبسوطة.  في ذلك الزمان قال لي الرب: انحت لك لوحين من  حجر كالأولين، واصعد إلي إلى الجبل، واصنع لك</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5E4819B-6824-455C-8C3C-1730485C8D8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تابوا من خشب. فأكتب على اللوحين الكلمات التي  كانت على اللوحين الأولين اللذين كسرتهما،  وضعهما في التابوت. فصنعت تابوتا من خشب  السنط، ونحت لوحين من حجر كالأولين، وصعدت</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03190211"/>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F8F500A-882D-499A-BAE1-3A474F6B68E0}"/>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إلى الجبل ولوحا الحجر في يدي. فكتب عليها  كالكتابة الأولى العشر الكلمات التي كلمكم الرب بها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96844822"/>
      </p:ext>
    </p:extLst>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في الجبل من وسط النار " في يوم الإجتماع "،  ودفعها الرب إلي. ثم انثنيت فنزلت من الجبل  ووضعت اللوحين في التابوت الذي وضعته، فكانا  هناك كما أمرني الرب. وارتحل بنو إسرائيل من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EB719B-6842-4D56-8902-A665D43A110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آبار بني يعقان إلى موسير هناك مات هارون،  ودفن هناك. فتولى الكهنوت مكانه أليعازار ابنه  ورحلوا من ثم إلى جدجود ومن جدجود إلى يطبات،  أرض ذات أنهار ماء. في ذلك الوقت فرز الرب</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6196436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50" name="Title 1"/>
          <p:cNvSpPr>
            <a:spLocks noGrp="1"/>
          </p:cNvSpPr>
          <p:nvPr>
            <p:ph type="title"/>
          </p:nvPr>
        </p:nvSpPr>
        <p:spPr bwMode="auto">
          <a:xfrm>
            <a:off x="-20574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latin typeface="Times New Roman (Headings)"/>
              </a:rPr>
              <a:t>نبوات </a:t>
            </a:r>
            <a:br>
              <a:rPr lang="ar-EG" dirty="0">
                <a:latin typeface="Times New Roman (Headings)"/>
              </a:rPr>
            </a:br>
            <a:r>
              <a:rPr lang="ar-EG" dirty="0">
                <a:latin typeface="Times New Roman (Headings)"/>
              </a:rPr>
              <a:t>1 الاثنين</a:t>
            </a:r>
            <a:endParaRPr lang="en-US" dirty="0">
              <a:latin typeface="Times New Roman (Headings)"/>
            </a:endParaRPr>
          </a:p>
        </p:txBody>
      </p:sp>
      <p:sp>
        <p:nvSpPr>
          <p:cNvPr id="2051" name="Title 1"/>
          <p:cNvSpPr txBox="1">
            <a:spLocks/>
          </p:cNvSpPr>
          <p:nvPr/>
        </p:nvSpPr>
        <p:spPr bwMode="auto">
          <a:xfrm>
            <a:off x="0" y="369570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000" b="1" u="sng" dirty="0">
                <a:solidFill>
                  <a:srgbClr val="FFC000"/>
                </a:solidFill>
                <a:latin typeface="Times New Roman (Headings)"/>
                <a:cs typeface="Times New Roman" panose="02020603050405020304" pitchFamily="18" charset="0"/>
              </a:rPr>
              <a:t>من سفر الخروج لموسى النبي ( 2: 23 ـ 3: 1 ـ 5 )</a:t>
            </a:r>
          </a:p>
        </p:txBody>
      </p:sp>
      <p:sp>
        <p:nvSpPr>
          <p:cNvPr id="2052" name="Content Placeholder 3"/>
          <p:cNvSpPr txBox="1">
            <a:spLocks/>
          </p:cNvSpPr>
          <p:nvPr/>
        </p:nvSpPr>
        <p:spPr bwMode="auto">
          <a:xfrm>
            <a:off x="0" y="4381500"/>
            <a:ext cx="9144000" cy="374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وحدث من بعد تلك الأيام الكثيرة أن ملك مصر مات. وتنهد بنو إسرائيل من خدمتهم وصرخوا، فصعد صراخهم إلى الله من أجل الخدمة. فسمع الله أنينهم، فتذكر الله ميثاقه مع إبراهيم وإسحاق ويعقوب</a:t>
            </a:r>
            <a:br>
              <a:rPr lang="ar-EG" sz="4400" b="1">
                <a:solidFill>
                  <a:srgbClr val="FFFFFF"/>
                </a:solidFill>
                <a:latin typeface="Times New Roman (Headings)"/>
                <a:cs typeface="Times New Roman" panose="02020603050405020304" pitchFamily="18" charset="0"/>
              </a:rPr>
            </a:b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130733252"/>
      </p:ext>
    </p:extLst>
  </p:cSld>
  <p:clrMapOvr>
    <a:masterClrMapping/>
  </p:clrMapOvr>
  <p:transition spd="slow"/>
</p:sld>
</file>

<file path=ppt/slides/slide9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E24CFE57-C5EF-4119-A4B0-133D7697C3E3}"/>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سبط لاوي ليحملوا تابوت عهد الرب، ويقفوا أمام  الرب ليخدموه ويباركوا إسمه إلى هذا اليوم. لذلك</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61130500"/>
      </p:ext>
    </p:extLst>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لم يكن للاويين حق ولا ميرات مع إخوتهم. وإنما  الرب هو ميراثهم كما قال لهم. وأنا أقمت بالجبل  مثل الأيام الأولى، أربعين يوما وأربعين ليلة.  فاستجابني الرب هذه المرة أيضا، ولم يشإ الرب أن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D1E60FB-E0B2-4B89-9F5E-7728F19C649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يهلككم ثم قال لي الرب: قم وسر مرتحلا أمام  الشعب، ليدخلوا ويمتلكوا الأرض التي أقسمت  لآبائهم أن أعطيها لهم.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24690083"/>
      </p:ext>
    </p:extLst>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034" name="Title 1"/>
          <p:cNvSpPr txBox="1">
            <a:spLocks/>
          </p:cNvSpPr>
          <p:nvPr/>
        </p:nvSpPr>
        <p:spPr bwMode="auto">
          <a:xfrm>
            <a:off x="0" y="3584949"/>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صموئيل الأول ( 23: 26 ـ 24: 1 ـ 22 )</a:t>
            </a:r>
          </a:p>
        </p:txBody>
      </p:sp>
      <p:sp>
        <p:nvSpPr>
          <p:cNvPr id="44035"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وكان شاول ورجاله يسيرون في جانب الجبل من  هنا، وداود ورجاله في الجانب الآخر من هناك.  وكان داود مسرعا في هربه من أمام شاول،  وشاول ورجاله يحيطون بداود ورجاله ليأخذوهم.</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9231E9A-A887-4B37-B446-516944ACE595}"/>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rPr>
              <a:t>فأتى رسول إلى شاول وقال له: " أسرع واذهب  لأن الفلسطينيين قد انتشروا في الأرض ". فرجع  شاول من مطاردة داود، وانطلق للقاء الفلسطينتين  لذلك دعي ذلك الموضع " صخرة الإفتراق ". وقام</a:t>
            </a:r>
            <a:br>
              <a:rPr lang="ar-EG" sz="4400" b="1" dirty="0">
                <a:solidFill>
                  <a:srgbClr val="FFFFFF"/>
                </a:solidFill>
                <a:latin typeface="Times New Roman (Headings)"/>
              </a:rPr>
            </a:br>
            <a:br>
              <a:rPr lang="ar-EG" sz="4400" b="1" dirty="0">
                <a:solidFill>
                  <a:srgbClr val="FFFFFF"/>
                </a:solidFill>
                <a:latin typeface="Times New Roman (Headings)"/>
              </a:rPr>
            </a:br>
            <a:endParaRPr lang="en-GB" sz="4400" b="1" dirty="0">
              <a:solidFill>
                <a:srgbClr val="FFFFFF"/>
              </a:solidFill>
              <a:latin typeface="Times New Roman (Headings)"/>
            </a:endParaRPr>
          </a:p>
        </p:txBody>
      </p:sp>
    </p:spTree>
    <p:extLst>
      <p:ext uri="{BB962C8B-B14F-4D97-AF65-F5344CB8AC3E}">
        <p14:creationId xmlns:p14="http://schemas.microsoft.com/office/powerpoint/2010/main" val="4130023724"/>
      </p:ext>
    </p:extLst>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05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داود من هناك وأقام في حصون عين جدي. فلما  رجع شاول من وراء الفلسطينتين أخبروه قائلين:  " هوذا داود في برية عين جدي ". فأخذ شاول  ثلاثة آلاف رجل منتخبين من جميع إسرائيل وسار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1A80FE2-64C4-4B34-8348-3BAB9513EB18}"/>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طلب داود ورجاله على صخور الوعول. وأتى  إلى حظائر الغنم التي في الطريق. وكانت هناك  مغارة فدخل شاول المغارة ليقضي حاجته، وكان  داود ورجاله جالسين في باطن المغارة. فقال</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83984087"/>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5F701B0-50A6-4AC1-8613-43F6783D6578}"/>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أصحاب داود له: " هذا هو اليوم الذي قال لك  الرب: هأنذا أدفع فيه عدوك إلى يدك فتصنع به ما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15977870"/>
      </p:ext>
    </p:extLst>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608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يحسن في عينيك ". فقام داود وقطع طرف رداء  شاول سرا. وبعد ذلك خفق قلب داود لقطعه طرف  رداء شاول، وقال لأصحابه: " أبى الرب أن أعمل  هذا الأمر بسيدي مسيح الرب، وأرفع عليه يدي،</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CD0FB83-62F5-490A-904F-53AE90DE346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لأنه مسيح الرب ". وزجر داود أصحابه بالكلام،  ولم يدعهم يثبون على شاول ثم قام شاول وخرج  من المغارة وسار في طريقه، فقام داود بعد ذلك  وخرج من المغارة ونادى شاول وقال: " يا سيدي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1622136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AC8D8E-CCD3-44E8-BDE8-BAE62B4569E7}"/>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ونظر الله إلى بني إسرائيل وظهر لهم. كان موسى يرعى غنم يثرون حميه كاهن مديان، فساق الغنم إلى ما وراء البرية وجاء إلى جبل الله حوريب. وظهر له ملاك الرب بلهيب نار من وسط العليقة.</a:t>
            </a:r>
            <a:br>
              <a:rPr lang="ar-EG" sz="4400" b="1">
                <a:solidFill>
                  <a:srgbClr val="FFFFFF"/>
                </a:solidFill>
                <a:latin typeface="Times New Roman (Headings)"/>
                <a:cs typeface="+mj-cs"/>
              </a:rPr>
            </a:br>
            <a:br>
              <a:rPr lang="ar-EG" sz="4400" b="1">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993024080"/>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C64F4DD-107A-49E1-870B-BF4BAF000B29}"/>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الملك ". فالتفت شاول إلى خلفه، فخر داود على  وجهه على الأرض ساجدا وقال داود لشاول: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17028492"/>
      </p:ext>
    </p:extLst>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10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 لماذا تسمع كلام الناس القائلين: إن داود يطلب  أذاك؟ هوذا قد رأت عيناك اليوم أن الرب  قد دفعك  اليوم إلى يدي في المغارة، وقد أشير علي أن  أقتلك، لكني أشفقت عليك وقلت: لا أرفع يدي على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492DB87-B419-4568-8DAC-E552487E0C4C}"/>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سيدي، لأنه مسيح الرب. فانظر يا أبي، أنظر طرف  ردائك في يدي. فمن كوني قطعت طرف ردائك ولم  أقتلك اعلم وانظر أنه ليس في يدي شر ولا  معصية، ولم أذنب إليك، وأنت تتصيد نفسي</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97800830"/>
      </p:ext>
    </p:extLst>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2F43A72-D278-42E8-864B-FD41C8EA8FA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لتأخذها. فليحكم الرب بيني وبينك والرب ينتقم لي  منك، وأما يدي فلا تكون عليك. كما قيل في مثل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293084281"/>
      </p:ext>
    </p:extLst>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الأقدمين: من الأشرار يخرج الشر، فيدي لا تكون  عليك. وراء من خرج ملك إسرائيل؟ وراء من أنت  مطارد؟ وراء كلب ميت وراء برغوث واحد! فليقم  الرب ديانا وليحكم بيني وبينك، ولينظر ويفصل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AEE3E20-446D-4EAD-8A3C-EFFC4F32829A}"/>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دعواي، وينصفني من يدك ". فلما فرغ داود من  كلامه هذا لشاول، قال شاول: " أهذا صوتك يا  ابني داود؟ " ورفع شاول صوته وبكى ثم قال  لداود: " أنت أبر مني، لأنك جازيتني خيرا وأنا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52336416"/>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C853355-F9C3-42F5-971E-6A88CE97B004}"/>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جازيتك شرا ولقد أظهرت اليوم أنك صنعت إلي  خيرا، لأن الرب قد أسلمني إلى يدك ولم تقتلني.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177829076"/>
      </p:ext>
    </p:extLst>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وإذا تمكن المرء من عدوه، فهل يطلق سبيله  بخير؟! فجزاك الرب خيرا لما صنعت معي اليوم.  ولقد علمت الآن أنك ستصير ملكا ويثبت في يدك  ملك إسرائيل. فاحلف لي الآن بالرب أنك لا تقرض</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E39DD0E-649E-48FC-A173-B6D6A0AA3A7D}"/>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ذريتي من بعدي، ولا تبيد اسمي من بيت أبي ."  فحلف داود لشاول. وانصرف شاول إلى بيته،  وصعد داود وأصحابه إلى الحصون.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947271112"/>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Title 1"/>
          <p:cNvSpPr txBox="1">
            <a:spLocks/>
          </p:cNvSpPr>
          <p:nvPr/>
        </p:nvSpPr>
        <p:spPr bwMode="auto">
          <a:xfrm>
            <a:off x="0"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( 13: 2 ـ 13 )</a:t>
            </a:r>
          </a:p>
        </p:txBody>
      </p:sp>
      <p:sp>
        <p:nvSpPr>
          <p:cNvPr id="50179"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أنصبوا راية على الجبال السهلة، ارفعوا الصوت  إليهم ولا تخافوا، أشيروا باليد وليدخلوا أبواب  المتسلطين. أنا أمرت " مقدسي "، ودعوت  جبابرتي لغضبي، ليعتروا ببهجتي في الجبال صوت</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Content Placeholder 3"/>
          <p:cNvSpPr txBox="1">
            <a:spLocks/>
          </p:cNvSpPr>
          <p:nvPr/>
        </p:nvSpPr>
        <p:spPr bwMode="auto">
          <a:xfrm>
            <a:off x="0" y="4381500"/>
            <a:ext cx="9144000" cy="374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فنظر وإذا العليقة تتوقد بالنار، وهي لا تحترق فقال موسى: " أميل الآن لأنظر هذا المنظر العظيم ما بال العليقة لا تحترق ؟". فلما رأى الرب أنه قد مال لينظر، ناداه الرب من وسط العليقة وقال: “</a:t>
            </a:r>
            <a:br>
              <a:rPr lang="ar-EG" sz="4400" b="1">
                <a:solidFill>
                  <a:srgbClr val="FFFFFF"/>
                </a:solidFill>
                <a:latin typeface="Times New Roman (Headings)"/>
                <a:cs typeface="Times New Roman" panose="02020603050405020304" pitchFamily="18" charset="0"/>
              </a:rPr>
            </a:b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063106203"/>
      </p:ext>
    </p:extLst>
  </p:cSld>
  <p:clrMapOvr>
    <a:masterClrMapping/>
  </p:clrMapOvr>
  <p:transition spd="slow"/>
</p:sld>
</file>

<file path=ppt/slides/slide9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A590FD8-4E8F-445A-AD2E-F6A275C53BC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جمهور كصوت شعب عظيم. صوت ضجيج ممالك  الأمم المجتمعة. ورب الجنود يستعرض جند القتال.  يأتي من أرض بعيدة، من أقاصي السماوات الرب،  وأدوات سخطه لتدمير الأرض كلها. ولولوا فإن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64002518"/>
      </p:ext>
    </p:extLst>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92F0FF-7642-462B-8A48-6864B1364712}"/>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يوم الرب قريب، قادم بخراب من لدن الله</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262185013"/>
      </p:ext>
    </p:extLst>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0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القدير، فلذلك تسترخي كل يد، ويذوب قلب كل  إنسان فيفزعون. ويأخذهم الطلق والمخاض،  ويتصورون كالتي تلد. ويبهتون بعضهم إلى بعض،  ووجوههم مثل اللهيب. هوذا يوم الرب قد حضر،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E90E2B1-FECC-4D4E-803C-9C350E78209C}"/>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يوم قاس ذو سخط واضطرام غضب، ليجعل الأرض  خرابا ويبيد خطاتها منها إن كواكب السماء  ونجومها لا تبعث نورها، والشمس تظلم في  خروجها، والقمر لا يضيء بنوره. وأفتقد المسكونة</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46383234"/>
      </p:ext>
    </p:extLst>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581595D-851C-41B3-A078-D6E5BFCCCAAC}"/>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بشرها، والمنافقين بآثامهم، وأردع تعظم  المستكبرين، وأضع تجبر الجائرين، وأجعل</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41022108"/>
      </p:ext>
    </p:extLst>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2226"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الإنسان أعز من الذهب الإبريز، والبشر أثمن من  ذهب أوفير. فإني سأزعزع السماء وأزلزل الأرض  عن مقرها في سخط رب الجنود وفي يوم اضطرام  غضبه.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250"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أيوب الصديق ( 15: 1 ـ 35 )</a:t>
            </a:r>
          </a:p>
        </p:txBody>
      </p:sp>
      <p:sp>
        <p:nvSpPr>
          <p:cNvPr id="5325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فأجاب أليفاز التيماني وقال: ألعل الحكيم يجيب عن  علم باطل، ويملأ جوفه ريحا شرقية، فيحتج بكلام  لا يفيد، وبأقوال لا معنى لها؟ بل أنت تهدم التقوى،  وتنقص عبادة الله. وفمك يبوح بإثمك، وأنت تؤثر</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5F24C653-5504-4E76-BCF5-946D5F227A3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لسان الماكرين. إن فمك هو يستذنبك، لا أنا،  وشفتيك تشهدان عليك. ألعلك ولدت أول البشر، أم  أبدعت قبل التلال؟ ألعلك سمعت أسرار الله، أم حزت  الحكمة لنفسك؟ ما الذي تعلمه أنت ولا نعلمه نحن،</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703245078"/>
      </p:ext>
    </p:extLst>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2C9EFAF-7E70-4097-AB4F-FB8EA4C670EB}"/>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أم ماذا استبان لك وخفي علينا؟ فرب أشيب</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204085861"/>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427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عندنا وشيخ، أكبر سنا من أبيك. أيسير لديك  تعزيات الله، وملاينته لك بالكلام؟ علام يستهويك  قلبك؟ ولماذا تختلج عيناك حتى يهيج على الله  روحك، وينفت فمك أقوالا؟ من هو الإنسان حتى</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3B6E8F7-FC21-419A-A365-87F6A8F8AC3A}"/>
              </a:ext>
            </a:extLst>
          </p:cNvPr>
          <p:cNvSpPr txBox="1"/>
          <p:nvPr/>
        </p:nvSpPr>
        <p:spPr>
          <a:xfrm>
            <a:off x="4482"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موسى، موسى! ". فقال: " هأنذا. " فقال: " لا  تقترب إلى ههنا اخلع نعليك من رجليك، لأن  الموضع الذي أنت واقف عليه أرض مقدسة ".</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3399100953"/>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922512E-5706-4402-9572-06FC2D17D5F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يزكو، ومولود المرأة حتى يتبرر؟ ها إن قديسيه لا  يأتمنهم، والسماوات غير زكية في عينيه، فبالحري  الرجس الفاسد الإنسان الذي يشرب الإثم كالماء!  إني أبين لك فاسمع لي، وبما رأيت أحدثك، وبما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458387088"/>
      </p:ext>
    </p:extLst>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2A66AD7-10B7-45D9-ACFA-2A4F0FF74012}"/>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أخبر به الحكماء عن آبائهم ولم يكتموه الذين لهم  وحدهم أعطيت الأرض، ولم يدخل بينهم غريب.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066458513"/>
      </p:ext>
    </p:extLst>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298"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المنافق يتململ كل الأيام، وسنون معدودة ادخرت  للجائر. صوت الأهوال في مسمعيه. وفي ساعة  السلام يفاجئه المخرب لا يأمن أن يخرج من  الظلمة، وعينه ترقب السيف يهيم في طلب خبزه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C444B1BB-32BA-45F6-A62B-2E82630B520F}"/>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وهو يعلم أن يوم الظلام إلى جانبه. يفجأه الضر  والضيق، ويتجبران عليه كملك مستعد للوغى. لأنه  مد على الله يده، وعلى القدير تجبر، وأغار عليه،  بعنق متصلبة تحت أوقاف مجنة الغليظ. وقد كسى</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492757011"/>
      </p:ext>
    </p:extLst>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A6229F26-05AD-4FB1-A036-B3ADBD9126CB}"/>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السمن وجهه، وغشى الشحم كليتيه، فاستوطن  مدنا خربة، بيوتا غير مسكونة عن قليل ستكون</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669962785"/>
      </p:ext>
    </p:extLst>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2"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رجما. لا يفلح، ولا يثبت يساره، ولا تنتشر له في  الأرض قنية. لا تبرحه الظلمة، واللهيب يذوي  أغصانه، وبنفخة فم الله يزول، لا يعتمدن على  الزور فإنه يغوى. ويكون الزور جزاءه. يستوفيه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8BA54BC9-574A-4530-8180-BB1C90586947}"/>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قبل يومه، وسعفه لا يخضر. يساقط كالجفن  حصرمه، وينفض كالزيتون زهره لأن جماعة  المنافقين عقيمة، وأخبية الرشوة تأكلها النار. حبل  بالضرر وولد الإثم، وأحشاؤه أنشأت الكيد.</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1520374657"/>
      </p:ext>
    </p:extLst>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34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يشوع بن شيراخ ( 2: 1 ـ 3: 1ـ 4 )</a:t>
            </a:r>
          </a:p>
        </p:txBody>
      </p:sp>
      <p:sp>
        <p:nvSpPr>
          <p:cNvPr id="57347"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يا ابني إن تقدمت لخدمة الرب، هى نفسك  للتجارب، قوم قلبك واحتمل ولا تنحل في زمان  أتعابك. التصق به ولا تبتعد عنه، لكي تنمو في  آخرتك، اقبل كل ما يأتي عليك لتكون طويل الروح</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33E2061-E985-40CA-9EEC-67090E49D9C1}"/>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في أرض تواضعك. فإن الذهب يمحص بالنار،  والمختارين من الناس في أتون الذل. آمن به  فيقبلك، قوم سبلك وليكن عليه اتكالك. أيها المتقون  الرب انتظروا رحمته ولا تحيدوا لئلا تسقطوا. أيها</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2802948853"/>
      </p:ext>
    </p:extLst>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49F1DA55-24FC-4077-B5BD-47FD4EE5BA0D}"/>
              </a:ext>
            </a:extLst>
          </p:cNvPr>
          <p:cNvSpPr txBox="1"/>
          <p:nvPr/>
        </p:nvSpPr>
        <p:spPr>
          <a:xfrm>
            <a:off x="0" y="4381500"/>
            <a:ext cx="9144000" cy="1920526"/>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المتقون الرب آمنوا به فلا يضيع أجركم. أيها </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68454195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Title 1"/>
          <p:cNvSpPr txBox="1">
            <a:spLocks/>
          </p:cNvSpPr>
          <p:nvPr/>
        </p:nvSpPr>
        <p:spPr bwMode="auto">
          <a:xfrm>
            <a:off x="-4482" y="3616325"/>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من سفر إشعياء النبي ( 1: 2 ـ 18 )</a:t>
            </a:r>
          </a:p>
        </p:txBody>
      </p:sp>
      <p:sp>
        <p:nvSpPr>
          <p:cNvPr id="12291"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إسمعي أيتها السماوات وأصغي أيتها الأرض، فإن  الرب تكلم: " ربيت بنين ونشأتهم، أما هم فعصوا  علي الثور يعرف قانيه والحمار معلف صاحبه، أما  إسرائيل فلم يعرفني. وشعبي لم يفهمني ". ويل</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3957891354"/>
      </p:ext>
    </p:extLst>
  </p:cSld>
  <p:clrMapOvr>
    <a:masterClrMapping/>
  </p:clrMapOvr>
  <p:transition spd="slow"/>
</p:sld>
</file>

<file path=ppt/slides/slide9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المتقون الرب ارجوا الخيرات والحياة الأبدية  والرحمة. أيها المتقون للرب. أحبوه فتستنير  قلوبكم أنظروا إلى الأجيال القديمة وتأملوا. هل  توكل أحد على الرب فخزي. أو ثبت على مخافته</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6E6F2D92-EC77-480D-A619-DEBB42C1B092}"/>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فخذل. أو دعاه فأهمل. فإن الرب رؤوف رحيم،  يغفر الخطايا ويخلص في يوم الضيق. ويل للقلوب  الهيابة وللأيدي المتراخية وللخاطئ الذي يمشي  في طريقين. ويل للقلب المتواني إنه لا يؤمن ولذلك</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405026403"/>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0E7B0532-A0C6-469C-960E-9E50AD23D08B}"/>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لا حماية له ويل لكم أيها الذين فقدوا الصبر وتركوا  الطرق المستقيمة ومالوا إلى طرق السوء فماذا</a:t>
            </a:r>
            <a:br>
              <a:rPr lang="ar-EG" sz="4400" b="1">
                <a:solidFill>
                  <a:srgbClr val="FFFFFF"/>
                </a:solidFill>
                <a:latin typeface="Times New Roman (Headings)"/>
              </a:rPr>
            </a:b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543432060"/>
      </p:ext>
    </p:extLst>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70"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a:lnSpc>
                <a:spcPct val="90000"/>
              </a:lnSpc>
              <a:spcBef>
                <a:spcPct val="20000"/>
              </a:spcBef>
            </a:pPr>
            <a:r>
              <a:rPr lang="ar-EG" sz="4400" b="1">
                <a:solidFill>
                  <a:srgbClr val="FFFFFF"/>
                </a:solidFill>
                <a:latin typeface="Times New Roman (Headings)"/>
                <a:cs typeface="Times New Roman" panose="02020603050405020304" pitchFamily="18" charset="0"/>
              </a:rPr>
              <a:t>تصنعون يوم افتقاد الرب. إن المتقين للرب لا  يعصون أقواله والمحبين له يحفظون طرقه. إن  المتقين للرب يبتغون مرضاته والمحبين له  يمتلئون من الشريعة. إن المتقين للرب يهيئون</a:t>
            </a:r>
            <a:br>
              <a:rPr lang="ar-EG" sz="4400" b="1">
                <a:solidFill>
                  <a:srgbClr val="FFFFFF"/>
                </a:solidFill>
                <a:latin typeface="Times New Roman (Headings)"/>
                <a:cs typeface="Times New Roman" panose="02020603050405020304" pitchFamily="18" charset="0"/>
              </a:rPr>
            </a:br>
            <a:endParaRPr lang="ar-EG" sz="4400" b="1" dirty="0">
              <a:solidFill>
                <a:srgbClr val="FFFFFF"/>
              </a:solidFill>
              <a:latin typeface="Times New Roman (Headings)"/>
              <a:cs typeface="Times New Roman" panose="02020603050405020304" pitchFamily="18" charset="0"/>
            </a:endParaRPr>
          </a:p>
        </p:txBody>
      </p:sp>
    </p:spTree>
    <p:extLst>
      <p:ext uri="{BB962C8B-B14F-4D97-AF65-F5344CB8AC3E}">
        <p14:creationId xmlns:p14="http://schemas.microsoft.com/office/powerpoint/2010/main" val="2234173440"/>
      </p:ext>
    </p:extLst>
  </p:cSld>
  <p:clrMapOvr>
    <a:masterClrMapping/>
  </p:clrMapOvr>
  <p:transition spd="slow"/>
</p:sld>
</file>

<file path=ppt/slides/slide9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C4C9096-E383-4827-9E1B-155C0355557A}"/>
              </a:ext>
            </a:extLst>
          </p:cNvPr>
          <p:cNvSpPr txBox="1"/>
          <p:nvPr/>
        </p:nvSpPr>
        <p:spPr>
          <a:xfrm>
            <a:off x="0" y="4381500"/>
            <a:ext cx="9144000" cy="3748719"/>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rPr>
              <a:t>قلوبهم ويخضعون أمامه نفوسهم. إن المتقين للرب  يحفظون وصاياه ويصبرون إلى يوم افتقاده. قائلين  إن لم نتب نقع في يدي الرب لا في أيدي الناس لأن  رحمته على قدر عظمته. يا بني إسمعوا أقوال أبيكم</a:t>
            </a:r>
            <a:br>
              <a:rPr lang="ar-EG" sz="4400" b="1">
                <a:solidFill>
                  <a:srgbClr val="FFFFFF"/>
                </a:solidFill>
                <a:latin typeface="Times New Roman (Headings)"/>
              </a:rPr>
            </a:br>
            <a:endParaRPr lang="en-GB" sz="4400" b="1">
              <a:solidFill>
                <a:srgbClr val="FFFFFF"/>
              </a:solidFill>
              <a:latin typeface="Times New Roman (Headings)"/>
            </a:endParaRPr>
          </a:p>
        </p:txBody>
      </p:sp>
    </p:spTree>
    <p:extLst>
      <p:ext uri="{BB962C8B-B14F-4D97-AF65-F5344CB8AC3E}">
        <p14:creationId xmlns:p14="http://schemas.microsoft.com/office/powerpoint/2010/main" val="3165734357"/>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E72D08A-E2D3-4CBE-8422-D435B8D3C78E}"/>
              </a:ext>
            </a:extLst>
          </p:cNvPr>
          <p:cNvSpPr txBox="1"/>
          <p:nvPr/>
        </p:nvSpPr>
        <p:spPr>
          <a:xfrm>
            <a:off x="0" y="4381500"/>
            <a:ext cx="9144000" cy="2529923"/>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واعملوا بها لكي تخلصوا فإن الرب قد أكرم الأب  في الأولاد وأثبت حكم الأم فى البنين. من أكرم أباه فإنه يكفر خطاياه ويمتنع عنها ويستجاب له في  صلاة كل يوم.</a:t>
            </a:r>
          </a:p>
        </p:txBody>
      </p:sp>
    </p:spTree>
    <p:extLst>
      <p:ext uri="{BB962C8B-B14F-4D97-AF65-F5344CB8AC3E}">
        <p14:creationId xmlns:p14="http://schemas.microsoft.com/office/powerpoint/2010/main" val="3551992518"/>
      </p:ext>
    </p:extLst>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9"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مزمور باكر ( 15 : 10، 11 )</a:t>
            </a:r>
          </a:p>
        </p:txBody>
      </p:sp>
      <p:sp>
        <p:nvSpPr>
          <p:cNvPr id="9221" name="Content Placeholder 3"/>
          <p:cNvSpPr txBox="1">
            <a:spLocks/>
          </p:cNvSpPr>
          <p:nvPr/>
        </p:nvSpPr>
        <p:spPr bwMode="auto">
          <a:xfrm>
            <a:off x="0" y="4648200"/>
            <a:ext cx="91440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spcBef>
                <a:spcPct val="20000"/>
              </a:spcBef>
              <a:buFont typeface="Arial" panose="020B0604020202020204" pitchFamily="34" charset="0"/>
              <a:buNone/>
            </a:pPr>
            <a:r>
              <a:rPr lang="ar-EG" sz="5200" b="1" dirty="0">
                <a:solidFill>
                  <a:srgbClr val="FFFFFF"/>
                </a:solidFill>
                <a:latin typeface="Times New Roman (Headings)"/>
                <a:cs typeface="Times New Roman" panose="02020603050405020304" pitchFamily="18" charset="0"/>
              </a:rPr>
              <a:t>لأنك لا تترك نفسي في الجحيم. ولا تدع قدوسك يرى فسادا قد عرفتني طرق الحياة.</a:t>
            </a:r>
          </a:p>
        </p:txBody>
      </p:sp>
    </p:spTree>
  </p:cSld>
  <p:clrMapOvr>
    <a:masterClrMapping/>
  </p:clrMapOvr>
  <p:transition spd="slow"/>
</p:sld>
</file>

<file path=ppt/slides/slide9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Title 1"/>
          <p:cNvSpPr txBox="1">
            <a:spLocks/>
          </p:cNvSpPr>
          <p:nvPr/>
        </p:nvSpPr>
        <p:spPr bwMode="auto">
          <a:xfrm>
            <a:off x="0" y="3617976"/>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rtl="1" eaLnBrk="1" hangingPunct="1"/>
            <a:r>
              <a:rPr lang="ar-EG" sz="4400" b="1" u="sng" dirty="0">
                <a:solidFill>
                  <a:srgbClr val="FFC000"/>
                </a:solidFill>
                <a:latin typeface="Times New Roman (Headings)"/>
                <a:cs typeface="Times New Roman" panose="02020603050405020304" pitchFamily="18" charset="0"/>
              </a:rPr>
              <a:t>إنجيل باكر من معلمنا لوقا ( 20 : 27 ـ 38 )</a:t>
            </a:r>
          </a:p>
        </p:txBody>
      </p:sp>
      <p:sp>
        <p:nvSpPr>
          <p:cNvPr id="10244" name="Content Placeholder 3"/>
          <p:cNvSpPr txBox="1">
            <a:spLocks/>
          </p:cNvSpPr>
          <p:nvPr/>
        </p:nvSpPr>
        <p:spPr bwMode="auto">
          <a:xfrm>
            <a:off x="0" y="4381500"/>
            <a:ext cx="914400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justLow" rtl="1" eaLnBrk="1" hangingPunct="1">
              <a:lnSpc>
                <a:spcPct val="90000"/>
              </a:lnSpc>
              <a:spcBef>
                <a:spcPct val="20000"/>
              </a:spcBef>
            </a:pPr>
            <a:r>
              <a:rPr lang="ar-SA" sz="4400" b="1">
                <a:solidFill>
                  <a:srgbClr val="FFFFFF"/>
                </a:solidFill>
                <a:latin typeface="Times New Roman (Headings)"/>
                <a:cs typeface="Times New Roman" panose="02020603050405020304" pitchFamily="18" charset="0"/>
              </a:rPr>
              <a:t>ودنا إليه قوم من الصدوقيين، الذين يقولون بعدم  القيامة، وسألوه، قائلين: " يا معلم، كتب لنا  موسى إن مات لرجل أخ وله امرأة، ومات عن غير  ولد، فليأخذ أخوه المرأة ويقم نسلا لأخيه. وكان</a:t>
            </a:r>
            <a:br>
              <a:rPr lang="ar-SA" sz="4400" b="1">
                <a:solidFill>
                  <a:srgbClr val="FFFFFF"/>
                </a:solidFill>
                <a:latin typeface="Times New Roman (Headings)"/>
                <a:cs typeface="Times New Roman" panose="02020603050405020304" pitchFamily="18" charset="0"/>
              </a:rPr>
            </a:br>
            <a:endParaRPr lang="ar-SA" sz="4400" b="1" dirty="0">
              <a:solidFill>
                <a:srgbClr val="FFFFFF"/>
              </a:solidFill>
              <a:latin typeface="Times New Roman (Headings)"/>
              <a:cs typeface="Times New Roman" panose="02020603050405020304" pitchFamily="18" charset="0"/>
            </a:endParaRPr>
          </a:p>
        </p:txBody>
      </p:sp>
    </p:spTree>
  </p:cSld>
  <p:clrMapOvr>
    <a:masterClrMapping/>
  </p:clrMapOvr>
  <p:transition spd="slow"/>
</p:sld>
</file>

<file path=ppt/slides/slide9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D58C5697-4D9A-4D0C-A09F-D0063B896B74}"/>
              </a:ext>
            </a:extLst>
          </p:cNvPr>
          <p:cNvSpPr txBox="1"/>
          <p:nvPr/>
        </p:nvSpPr>
        <p:spPr>
          <a:xfrm>
            <a:off x="0" y="4343400"/>
            <a:ext cx="9144000" cy="3139321"/>
          </a:xfrm>
          <a:prstGeom prst="rect">
            <a:avLst/>
          </a:prstGeom>
          <a:noFill/>
        </p:spPr>
        <p:txBody>
          <a:bodyPr vert="horz" rtlCol="0">
            <a:spAutoFit/>
          </a:bodyPr>
          <a:lstStyle/>
          <a:p>
            <a:pPr algn="justLow" rtl="1">
              <a:lnSpc>
                <a:spcPct val="90000"/>
              </a:lnSpc>
            </a:pPr>
            <a:r>
              <a:rPr lang="ar-EG" sz="4400" b="1" dirty="0">
                <a:solidFill>
                  <a:srgbClr val="FFFFFF"/>
                </a:solidFill>
                <a:latin typeface="Times New Roman (Headings)"/>
                <a:cs typeface="+mj-cs"/>
              </a:rPr>
              <a:t>سبعة إخوة. أخذ أولهم امرأة ومات من غير ولد، فأخذ الثاني المرأة ومات من غير ولد، ثم أخذها الثالث، وكذلك السبعة. ولم يخلفوا نسلا وماتوا. وفي آخر الكل ماتت المرأة أيضا. ففي القيامة، لمن</a:t>
            </a:r>
            <a:br>
              <a:rPr lang="ar-EG" sz="4400" b="1" dirty="0">
                <a:solidFill>
                  <a:srgbClr val="FFFFFF"/>
                </a:solidFill>
                <a:latin typeface="Times New Roman (Headings)"/>
                <a:cs typeface="+mj-cs"/>
              </a:rPr>
            </a:br>
            <a:endParaRPr lang="en-GB" sz="4400" b="1" dirty="0">
              <a:solidFill>
                <a:srgbClr val="FFFFFF"/>
              </a:solidFill>
              <a:latin typeface="Times New Roman (Headings)"/>
              <a:cs typeface="+mj-cs"/>
            </a:endParaRPr>
          </a:p>
        </p:txBody>
      </p:sp>
    </p:spTree>
    <p:extLst>
      <p:ext uri="{BB962C8B-B14F-4D97-AF65-F5344CB8AC3E}">
        <p14:creationId xmlns:p14="http://schemas.microsoft.com/office/powerpoint/2010/main" val="2511209880"/>
      </p:ext>
    </p:extLst>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9AF319F7-E03E-4203-988F-3DDE80CFB6D0}"/>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منهم تكون المرأة، لأن السبعة اتخذوها امرأة؟ "  فقال لهم يسوع: " إن أبناء هذا الدهر يتزوجون  ويتزوجن، وأما الذين استحقوا الفوز بذلك الدهر  وبالقيامة من بين الأموات، فلا يتزوجون ولا</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96831470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DB7BA40-5648-4C26-891C-C5BD0D112039}"/>
              </a:ext>
            </a:extLst>
          </p:cNvPr>
          <p:cNvSpPr txBox="1"/>
          <p:nvPr/>
        </p:nvSpPr>
        <p:spPr>
          <a:xfrm>
            <a:off x="0" y="4381500"/>
            <a:ext cx="9144000" cy="3070071"/>
          </a:xfrm>
          <a:prstGeom prst="rect">
            <a:avLst/>
          </a:prstGeom>
          <a:noFill/>
        </p:spPr>
        <p:txBody>
          <a:bodyPr vert="horz" wrap="square" rtlCol="0">
            <a:spAutoFit/>
          </a:bodyPr>
          <a:lstStyle/>
          <a:p>
            <a:pPr algn="justLow" rtl="1">
              <a:lnSpc>
                <a:spcPct val="90000"/>
              </a:lnSpc>
            </a:pPr>
            <a:r>
              <a:rPr lang="ar-EG" sz="4300" b="1" dirty="0">
                <a:solidFill>
                  <a:srgbClr val="FFFFFF"/>
                </a:solidFill>
                <a:latin typeface="Times New Roman (Headings)"/>
                <a:cs typeface="+mj-cs"/>
              </a:rPr>
              <a:t>للأمة الخاطئة، الشعب الممتلي إثما، النسل الخبيث، أولاد المخالفين تركتم الرب، وأغضبتم قدوس إسرائيل. ستحل بكم ضربات لأنكم ازددتم إثما كل رأس للوجع، وكل قلب للحزن. من القدم إلى </a:t>
            </a:r>
            <a:r>
              <a:rPr lang="ar-EG" sz="4300" b="1" dirty="0">
                <a:solidFill>
                  <a:srgbClr val="FFFFFF"/>
                </a:solidFill>
                <a:latin typeface="Times New Roman (Headings)"/>
              </a:rPr>
              <a:t>الرأس،</a:t>
            </a:r>
            <a:br>
              <a:rPr lang="ar-EG" sz="4300" b="1" dirty="0">
                <a:solidFill>
                  <a:srgbClr val="FFFFFF"/>
                </a:solidFill>
                <a:latin typeface="Times New Roman (Headings)"/>
              </a:rPr>
            </a:br>
            <a:endParaRPr lang="en-GB" sz="4300" b="1" dirty="0">
              <a:solidFill>
                <a:srgbClr val="FFFFFF"/>
              </a:solidFill>
              <a:latin typeface="Times New Roman (Headings)"/>
              <a:cs typeface="+mj-cs"/>
            </a:endParaRPr>
          </a:p>
        </p:txBody>
      </p:sp>
    </p:spTree>
    <p:extLst>
      <p:ext uri="{BB962C8B-B14F-4D97-AF65-F5344CB8AC3E}">
        <p14:creationId xmlns:p14="http://schemas.microsoft.com/office/powerpoint/2010/main" val="1674202260"/>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B05720DD-DC36-48A6-8CAE-E9BD841B6A95}"/>
              </a:ext>
            </a:extLst>
          </p:cNvPr>
          <p:cNvSpPr txBox="1"/>
          <p:nvPr/>
        </p:nvSpPr>
        <p:spPr>
          <a:xfrm>
            <a:off x="0" y="4381500"/>
            <a:ext cx="9144000" cy="3139321"/>
          </a:xfrm>
          <a:prstGeom prst="rect">
            <a:avLst/>
          </a:prstGeom>
          <a:noFill/>
        </p:spPr>
        <p:txBody>
          <a:bodyPr vert="horz" rtlCol="0">
            <a:spAutoFit/>
          </a:bodyPr>
          <a:lstStyle/>
          <a:p>
            <a:pPr algn="justLow" rtl="1">
              <a:lnSpc>
                <a:spcPct val="90000"/>
              </a:lnSpc>
            </a:pPr>
            <a:r>
              <a:rPr lang="ar-EG" sz="4400" b="1">
                <a:solidFill>
                  <a:srgbClr val="FFFFFF"/>
                </a:solidFill>
                <a:latin typeface="Times New Roman (Headings)"/>
                <a:cs typeface="+mj-cs"/>
              </a:rPr>
              <a:t>يتزوجن. ولا يمكن أن يموتوا بعد، لأنهم مساوون  الملائكة، وهم أبناء الله، لكونهم أبناء القيامة. فأما  أن الموتى يقومون، فقد بينه موسى أيضا في أمر  العليقة إذ قال : إن الرب هو إله إبراهيم وإله</a:t>
            </a:r>
            <a:br>
              <a:rPr lang="ar-EG" sz="4400" b="1">
                <a:solidFill>
                  <a:srgbClr val="FFFFFF"/>
                </a:solidFill>
                <a:latin typeface="Times New Roman (Headings)"/>
                <a:cs typeface="+mj-cs"/>
              </a:rPr>
            </a:br>
            <a:endParaRPr lang="en-GB" sz="4400" b="1">
              <a:solidFill>
                <a:srgbClr val="FFFFFF"/>
              </a:solidFill>
              <a:latin typeface="Times New Roman (Headings)"/>
              <a:cs typeface="+mj-cs"/>
            </a:endParaRPr>
          </a:p>
        </p:txBody>
      </p:sp>
    </p:spTree>
    <p:extLst>
      <p:ext uri="{BB962C8B-B14F-4D97-AF65-F5344CB8AC3E}">
        <p14:creationId xmlns:p14="http://schemas.microsoft.com/office/powerpoint/2010/main" val="977477413"/>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3F1BB50A-FCC7-480E-9D99-90DC4FA88F11}"/>
              </a:ext>
            </a:extLst>
          </p:cNvPr>
          <p:cNvSpPr txBox="1"/>
          <p:nvPr/>
        </p:nvSpPr>
        <p:spPr>
          <a:xfrm>
            <a:off x="0" y="4381500"/>
            <a:ext cx="9144000" cy="2585323"/>
          </a:xfrm>
          <a:prstGeom prst="rect">
            <a:avLst/>
          </a:prstGeom>
          <a:noFill/>
        </p:spPr>
        <p:txBody>
          <a:bodyPr vert="horz" rtlCol="0">
            <a:spAutoFit/>
          </a:bodyPr>
          <a:lstStyle/>
          <a:p>
            <a:pPr algn="justLow" rtl="1">
              <a:lnSpc>
                <a:spcPct val="90000"/>
              </a:lnSpc>
            </a:pPr>
            <a:r>
              <a:rPr lang="ar-EG" sz="5800" b="1" dirty="0">
                <a:solidFill>
                  <a:srgbClr val="FFFFFF"/>
                </a:solidFill>
                <a:latin typeface="Times New Roman (Headings)"/>
                <a:cs typeface="+mj-cs"/>
              </a:rPr>
              <a:t>إسحاق وإله يعقوب. وهو ليس إله أموات وإنما هو إله أحياء، لأن الجميع يحيون له".</a:t>
            </a:r>
            <a:endParaRPr lang="en-GB" sz="5800" b="1" dirty="0">
              <a:solidFill>
                <a:srgbClr val="FFFFFF"/>
              </a:solidFill>
              <a:latin typeface="Times New Roman (Headings)"/>
              <a:cs typeface="+mj-cs"/>
            </a:endParaRPr>
          </a:p>
        </p:txBody>
      </p:sp>
    </p:spTree>
    <p:extLst>
      <p:ext uri="{BB962C8B-B14F-4D97-AF65-F5344CB8AC3E}">
        <p14:creationId xmlns:p14="http://schemas.microsoft.com/office/powerpoint/2010/main" val="1365659853"/>
      </p:ext>
    </p:extLst>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advClick="0" advTm="0"/>
</p:sld>
</file>

<file path=ppt/slides/slide9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8" name="Title 1"/>
          <p:cNvSpPr>
            <a:spLocks noGrp="1"/>
          </p:cNvSpPr>
          <p:nvPr>
            <p:ph type="title"/>
          </p:nvPr>
        </p:nvSpPr>
        <p:spPr bwMode="auto">
          <a:xfrm>
            <a:off x="-1981200" y="19050"/>
            <a:ext cx="2057400" cy="7651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ar-EG" dirty="0"/>
              <a:t> الجمعة 3</a:t>
            </a:r>
            <a:endParaRPr lang="en-US" dirty="0"/>
          </a:p>
        </p:txBody>
      </p:sp>
      <p:sp>
        <p:nvSpPr>
          <p:cNvPr id="24579"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من رسالة معلمنا بولس الرسول إلي العبرانيين </a:t>
            </a:r>
          </a:p>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dirty="0">
                <a:ln>
                  <a:noFill/>
                </a:ln>
                <a:solidFill>
                  <a:srgbClr val="FFC000"/>
                </a:solidFill>
                <a:effectLst/>
                <a:uLnTx/>
                <a:uFillTx/>
                <a:latin typeface="Times New Roman" panose="02020603050405020304" pitchFamily="18" charset="0"/>
                <a:ea typeface="+mn-ea"/>
                <a:cs typeface="Times New Roman" panose="02020603050405020304" pitchFamily="18" charset="0"/>
              </a:rPr>
              <a:t>( 11 : 1 - 8 )</a:t>
            </a:r>
          </a:p>
        </p:txBody>
      </p:sp>
      <p:sp>
        <p:nvSpPr>
          <p:cNvPr id="24580" name="Content Placeholder 3"/>
          <p:cNvSpPr txBox="1">
            <a:spLocks/>
          </p:cNvSpPr>
          <p:nvPr/>
        </p:nvSpPr>
        <p:spPr bwMode="auto">
          <a:xfrm>
            <a:off x="0" y="4419600"/>
            <a:ext cx="9144000"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أما الإيمانُ فهوَ الثقة بما يُرجى و برهانٌ بأمورٍ لا تـُرى . بهِ شَهَدَ الشيوخُ . بالإيمانِ نفهمُ أنَّ الدهورَ أتقنِتْ بكلمةِ اللهِ حتى أن المنظوراتَ صُـنِعـت مِن الغيرِ </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المنظوراتِ . بالإيمانِ قرَّبَ هابيل للهِ ذبيحة أفضلَ مِن قايين . </a:t>
            </a:r>
            <a:endParaRPr kumimoji="0" lang="ar-EG"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9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24906FF9-CFB3-42FF-A4E2-82FC6D07AE16}"/>
              </a:ext>
            </a:extLst>
          </p:cNvPr>
          <p:cNvSpPr txBox="1"/>
          <p:nvPr/>
        </p:nvSpPr>
        <p:spPr>
          <a:xfrm>
            <a:off x="8965" y="4298973"/>
            <a:ext cx="9144000" cy="255454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و بهِ شُهدَ لهُ أنهُ بارٌ إذ شَهَدَ اللهُ لتقدماتِه. و بهِ و إن مات لم يزلْ يتكلمُ . بالإيمانِ نـُقِل أخنوخ لكي لا يرى الموتَ و لم يوجد بعد لأنَّ اللهَ نقلهُ . لأنهُ مِن قبلِ نقلهِ شُهدَ لهُ بأنهُ قد</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أرضى اللهَ . </a:t>
            </a:r>
            <a:endParaRPr kumimoji="0" lang="en-GB"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121007875"/>
      </p:ext>
    </p:extLst>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Content Placeholder 3"/>
          <p:cNvSpPr txBox="1">
            <a:spLocks/>
          </p:cNvSpPr>
          <p:nvPr/>
        </p:nvSpPr>
        <p:spPr bwMode="auto">
          <a:xfrm>
            <a:off x="0" y="4734342"/>
            <a:ext cx="914400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و بغيرِ إيمانٍ لا يستطيع أحدٌ أن يُرضي اللهَ لأنَّ الذي يدنو إلى اللهِ يجبُ عليه أن يؤمنَ بأنهُ كائنٌ و أنهُ يُجازي الذينَ يبتغونه .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99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F801FEBC-B558-4F7F-A10C-BF50D94CC6AC}"/>
              </a:ext>
            </a:extLst>
          </p:cNvPr>
          <p:cNvSpPr txBox="1"/>
          <p:nvPr/>
        </p:nvSpPr>
        <p:spPr>
          <a:xfrm>
            <a:off x="0" y="4267200"/>
            <a:ext cx="9144000" cy="2800767"/>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بالإيمانِ </a:t>
            </a:r>
            <a:r>
              <a:rPr kumimoji="0" lang="ar-EG"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نوح لما أوحي إليهِ عن أمورٍ لم تـُر بعد اتقى ( خاف ) فبنى لخلاصِ أهلَ بيتهِ تابوتاً دان بهِ العالمَ و صارَ وارثاً للبرِ الذي بالإيمانِ . بالإيمانِ إبراهيم لما دُعيَّ أن يَخرجَ إلى الموضعِ الذي كانَ لهُ أن يأخذهُ ميراثاً فخرجَ لا يَدري إلى أينَ يتوجه .  </a:t>
            </a:r>
            <a:endParaRPr kumimoji="0" lang="en-GB" sz="35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endParaRPr>
          </a:p>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GB" sz="36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3645747420"/>
      </p:ext>
    </p:extLst>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Title 1"/>
          <p:cNvSpPr txBox="1">
            <a:spLocks/>
          </p:cNvSpPr>
          <p:nvPr/>
        </p:nvSpPr>
        <p:spPr bwMode="auto">
          <a:xfrm>
            <a:off x="0" y="0"/>
            <a:ext cx="9144000"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ctr" defTabSz="914400" rtl="1" eaLnBrk="1" fontAlgn="base" latinLnBrk="0" hangingPunct="1">
              <a:lnSpc>
                <a:spcPct val="100000"/>
              </a:lnSpc>
              <a:spcBef>
                <a:spcPct val="0"/>
              </a:spcBef>
              <a:spcAft>
                <a:spcPct val="0"/>
              </a:spcAft>
              <a:buClrTx/>
              <a:buSzTx/>
              <a:buFontTx/>
              <a:buNone/>
              <a:tabLst/>
              <a:defRPr/>
            </a:pPr>
            <a:r>
              <a:rPr kumimoji="0" lang="ar-EG" sz="4400" b="1" i="0" u="sng" strike="noStrike" kern="1200" cap="none" spc="0" normalizeH="0" baseline="0" noProof="0">
                <a:ln>
                  <a:noFill/>
                </a:ln>
                <a:solidFill>
                  <a:srgbClr val="FFC000"/>
                </a:solidFill>
                <a:effectLst/>
                <a:uLnTx/>
                <a:uFillTx/>
                <a:latin typeface="Times New Roman" panose="02020603050405020304" pitchFamily="18" charset="0"/>
                <a:ea typeface="+mn-ea"/>
                <a:cs typeface="Times New Roman" panose="02020603050405020304" pitchFamily="18" charset="0"/>
              </a:rPr>
              <a:t> الكاثوليكون من رسالة مُعلمنا يهوذا ص 1: 17 الخ</a:t>
            </a:r>
          </a:p>
        </p:txBody>
      </p:sp>
      <p:sp>
        <p:nvSpPr>
          <p:cNvPr id="26627" name="Content Placeholder 3"/>
          <p:cNvSpPr txBox="1">
            <a:spLocks/>
          </p:cNvSpPr>
          <p:nvPr/>
        </p:nvSpPr>
        <p:spPr bwMode="auto">
          <a:xfrm>
            <a:off x="0" y="432657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أما أنتم أيُها الأحباءُ فاذكروا الأقوالَ التي نَطقَ بها سابقاً رُسلُ ربِّنا يسوعَ المسيحِ . الذينَ قالوا أنهُ سيكونُ في آخرِ الزمانِ أناسٌ مُستهزئونَ يَسلكونَ في النفاقِ على حسبِ شهواتِهم </a:t>
            </a:r>
            <a:r>
              <a:rPr kumimoji="0" lang="en-US"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slides/slide9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3">
            <a:extLst>
              <a:ext uri="{FF2B5EF4-FFF2-40B4-BE49-F238E27FC236}">
                <a16:creationId xmlns:a16="http://schemas.microsoft.com/office/drawing/2014/main" id="{1EF939BC-0DE2-4ADB-983F-99C37092EAB8}"/>
              </a:ext>
            </a:extLst>
          </p:cNvPr>
          <p:cNvSpPr txBox="1"/>
          <p:nvPr/>
        </p:nvSpPr>
        <p:spPr>
          <a:xfrm>
            <a:off x="0" y="4303455"/>
            <a:ext cx="9144000" cy="2431435"/>
          </a:xfrm>
          <a:prstGeom prst="rect">
            <a:avLst/>
          </a:prstGeom>
          <a:noFill/>
        </p:spPr>
        <p:txBody>
          <a:bodyPr vert="horz"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هؤلاءِ هم مُعتزلون بأنفسِهم حيوانيونَ ليسَ لهم الروحُ . أما أنتم أيُها الأحباءُ فابنوا أنفسَكم على إيمانِكم الأقدسِ مُصلينَ في الروحِ القدسِ . و احفظوا أنفسَكم في محبةِ اللهِ مُنتظرينَ رحمة ربِّنا يسوعَ المسيحِ للحياةِ</a:t>
            </a:r>
            <a:r>
              <a:rPr kumimoji="0" lang="ar-EG" sz="38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الأبديةِ .</a:t>
            </a:r>
            <a:endParaRPr kumimoji="0" lang="en-GB" sz="38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Arial" panose="020B0604020202020204" pitchFamily="34" charset="0"/>
            </a:endParaRPr>
          </a:p>
        </p:txBody>
      </p:sp>
    </p:spTree>
    <p:extLst>
      <p:ext uri="{BB962C8B-B14F-4D97-AF65-F5344CB8AC3E}">
        <p14:creationId xmlns:p14="http://schemas.microsoft.com/office/powerpoint/2010/main" val="634252439"/>
      </p:ext>
    </p:extLst>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3"/>
          <p:cNvSpPr txBox="1">
            <a:spLocks/>
          </p:cNvSpPr>
          <p:nvPr/>
        </p:nvSpPr>
        <p:spPr bwMode="auto">
          <a:xfrm>
            <a:off x="0" y="4343400"/>
            <a:ext cx="9144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marR="0" lvl="0" indent="0" algn="r" defTabSz="914400" rtl="1" eaLnBrk="0" fontAlgn="base" latinLnBrk="0" hangingPunct="0">
              <a:lnSpc>
                <a:spcPct val="100000"/>
              </a:lnSpc>
              <a:spcBef>
                <a:spcPct val="20000"/>
              </a:spcBef>
              <a:spcAft>
                <a:spcPct val="0"/>
              </a:spcAft>
              <a:buClrTx/>
              <a:buSzTx/>
              <a:buFontTx/>
              <a:buNone/>
              <a:tabLst/>
              <a:defRPr/>
            </a:pP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فبكتوا بعضاً ممَن قـُضيَّ عليهم . و خلِصوا بعضاً و أنقذوهم مِن النارِ و ارحموا بعضاً بخوفٍ مُبغضينَ حتى اللباس المُدَنسَ مِن الجسدِ . و للقادرِ أن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Arial" panose="020B0604020202020204" pitchFamily="34" charset="0"/>
              </a:rPr>
              <a:t>يَحفظكم مِن الزلةِ و يُحضركُم أمامَ مَجدِهِ بلا عيبٍ في الابتهاجِ .</a:t>
            </a:r>
            <a:r>
              <a:rPr kumimoji="0" lang="ar-EG" sz="4000" b="1" i="0" u="none" strike="noStrike" kern="1200" cap="none" spc="0" normalizeH="0" baseline="0" noProof="0">
                <a:ln>
                  <a:noFill/>
                </a:ln>
                <a:solidFill>
                  <a:srgbClr val="FFFFFF"/>
                </a:solidFill>
                <a:effectLst/>
                <a:uLnTx/>
                <a:uFillTx/>
                <a:latin typeface="Times New Roman" panose="02020603050405020304" pitchFamily="18" charset="0"/>
                <a:ea typeface="+mn-ea"/>
                <a:cs typeface="Times New Roman" panose="02020603050405020304" pitchFamily="18" charset="0"/>
              </a:rPr>
              <a:t> </a:t>
            </a:r>
            <a:endParaRPr kumimoji="0" lang="ar-EG" sz="4000" b="1" i="0"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transition spd="slow"/>
</p:sld>
</file>

<file path=ppt/theme/theme1.xml><?xml version="1.0" encoding="utf-8"?>
<a:theme xmlns:a="http://schemas.openxmlformats.org/drawingml/2006/main" name="simple">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1" eaLnBrk="1" fontAlgn="base" latinLnBrk="0" hangingPunct="1">
          <a:lnSpc>
            <a:spcPct val="100000"/>
          </a:lnSpc>
          <a:spcBef>
            <a:spcPct val="0"/>
          </a:spcBef>
          <a:spcAft>
            <a:spcPct val="0"/>
          </a:spcAft>
          <a:buClrTx/>
          <a:buSzTx/>
          <a:buFontTx/>
          <a:buNone/>
          <a:tabLst/>
          <a:defRPr kumimoji="0" lang="ar-SA" sz="1800" b="0"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1" eaLnBrk="1" fontAlgn="base" latinLnBrk="0" hangingPunct="1">
          <a:lnSpc>
            <a:spcPct val="100000"/>
          </a:lnSpc>
          <a:spcBef>
            <a:spcPct val="0"/>
          </a:spcBef>
          <a:spcAft>
            <a:spcPct val="0"/>
          </a:spcAft>
          <a:buClrTx/>
          <a:buSzTx/>
          <a:buFontTx/>
          <a:buNone/>
          <a:tabLst/>
          <a:defRPr kumimoji="0" lang="ar-SA" sz="1800" b="0"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simple">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1" eaLnBrk="1" fontAlgn="base" latinLnBrk="0" hangingPunct="1">
          <a:lnSpc>
            <a:spcPct val="100000"/>
          </a:lnSpc>
          <a:spcBef>
            <a:spcPct val="0"/>
          </a:spcBef>
          <a:spcAft>
            <a:spcPct val="0"/>
          </a:spcAft>
          <a:buClrTx/>
          <a:buSzTx/>
          <a:buFontTx/>
          <a:buNone/>
          <a:tabLst/>
          <a:defRPr kumimoji="0" lang="ar-SA" sz="1800" b="0"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1" eaLnBrk="1" fontAlgn="base" latinLnBrk="0" hangingPunct="1">
          <a:lnSpc>
            <a:spcPct val="100000"/>
          </a:lnSpc>
          <a:spcBef>
            <a:spcPct val="0"/>
          </a:spcBef>
          <a:spcAft>
            <a:spcPct val="0"/>
          </a:spcAft>
          <a:buClrTx/>
          <a:buSzTx/>
          <a:buFontTx/>
          <a:buNone/>
          <a:tabLst/>
          <a:defRPr kumimoji="0" lang="ar-SA" sz="1800" b="0"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861</TotalTime>
  <Words>101283</Words>
  <Application>Microsoft Office PowerPoint</Application>
  <PresentationFormat>On-screen Show (4:3)</PresentationFormat>
  <Paragraphs>3793</Paragraphs>
  <Slides>3056</Slides>
  <Notes>2</Notes>
  <HiddenSlides>2935</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3056</vt:i4>
      </vt:variant>
    </vt:vector>
  </HeadingPairs>
  <TitlesOfParts>
    <vt:vector size="3064" baseType="lpstr">
      <vt:lpstr>Arial</vt:lpstr>
      <vt:lpstr>Calibri</vt:lpstr>
      <vt:lpstr>CS Avva Shenouda</vt:lpstr>
      <vt:lpstr>CS New Athanasius</vt:lpstr>
      <vt:lpstr>Times New Roman</vt:lpstr>
      <vt:lpstr>Times New Roman (Headings)</vt:lpstr>
      <vt:lpstr>simple</vt:lpstr>
      <vt:lpstr>1_simple</vt:lpstr>
      <vt:lpstr>قطمارس الصوم الكبير:</vt:lpstr>
      <vt:lpstr>PowerPoint Presentation</vt:lpstr>
      <vt:lpstr>PowerPoint Presentation</vt:lpstr>
      <vt:lpstr>PowerPoint Presentation</vt:lpstr>
      <vt:lpstr>PowerPoint Presentation</vt:lpstr>
      <vt:lpstr>PowerPoint Presentation</vt:lpstr>
      <vt:lpstr> عشية سبت الرفاع</vt:lpstr>
      <vt:lpstr>PowerPoint Presentation</vt:lpstr>
      <vt:lpstr>PowerPoint Presentation</vt:lpstr>
      <vt:lpstr>PowerPoint Presentation</vt:lpstr>
      <vt:lpstr>باكر سبت الرفاع</vt:lpstr>
      <vt:lpstr>PowerPoint Presentation</vt:lpstr>
      <vt:lpstr>PowerPoint Presentation</vt:lpstr>
      <vt:lpstr>PowerPoint Presentation</vt:lpstr>
      <vt:lpstr>قداس سبت الرفاع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أحد الرفاع</vt:lpstr>
      <vt:lpstr>PowerPoint Presentation</vt:lpstr>
      <vt:lpstr>PowerPoint Presentation</vt:lpstr>
      <vt:lpstr>PowerPoint Presentation</vt:lpstr>
      <vt:lpstr>PowerPoint Presentation</vt:lpstr>
      <vt:lpstr>باكر أحد الرفاع</vt:lpstr>
      <vt:lpstr>PowerPoint Presentation</vt:lpstr>
      <vt:lpstr>PowerPoint Presentation</vt:lpstr>
      <vt:lpstr>PowerPoint Presentation</vt:lpstr>
      <vt:lpstr>PowerPoint Presentation</vt:lpstr>
      <vt:lpstr>PowerPoint Presentation</vt:lpstr>
      <vt:lpstr>قداس أحد الرفاع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أحد الرفاع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1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1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1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1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1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باكر 1سبت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سبت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الأول </vt:lpstr>
      <vt:lpstr>PowerPoint Presentation</vt:lpstr>
      <vt:lpstr>PowerPoint Presentation</vt:lpstr>
      <vt:lpstr>PowerPoint Presentation</vt:lpstr>
      <vt:lpstr>PowerPoint Presentation</vt:lpstr>
      <vt:lpstr>PowerPoint Presentation</vt:lpstr>
      <vt:lpstr>PowerPoint Presentation</vt:lpstr>
      <vt:lpstr>باكر الأحد الأول </vt:lpstr>
      <vt:lpstr>PowerPoint Presentation</vt:lpstr>
      <vt:lpstr>PowerPoint Presentation</vt:lpstr>
      <vt:lpstr>PowerPoint Presentation</vt:lpstr>
      <vt:lpstr>PowerPoint Presentation</vt:lpstr>
      <vt:lpstr>PowerPoint Presentation</vt:lpstr>
      <vt:lpstr>الاحد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الأول </vt:lpstr>
      <vt:lpstr>PowerPoint Presentation</vt:lpstr>
      <vt:lpstr>PowerPoint Presentation</vt:lpstr>
      <vt:lpstr>PowerPoint Presentation</vt:lpstr>
      <vt:lpstr>PowerPoint Presentation</vt:lpstr>
      <vt:lpstr>PowerPoint Presentation</vt:lpstr>
      <vt:lpstr>PowerPoint Presentation</vt:lpstr>
      <vt:lpstr>نبوات 2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2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2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2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2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الجمعة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2 سبت</vt:lpstr>
      <vt:lpstr>PowerPoint Presentation</vt:lpstr>
      <vt:lpstr>PowerPoint Presentation</vt:lpstr>
      <vt:lpstr>PowerPoint Presentation</vt:lpstr>
      <vt:lpstr>PowerPoint Presentation</vt:lpstr>
      <vt:lpstr>سبت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الثانى</vt:lpstr>
      <vt:lpstr>PowerPoint Presentation</vt:lpstr>
      <vt:lpstr>PowerPoint Presentation</vt:lpstr>
      <vt:lpstr>PowerPoint Presentation</vt:lpstr>
      <vt:lpstr>باكر الأحد الثاني</vt:lpstr>
      <vt:lpstr>PowerPoint Presentation</vt:lpstr>
      <vt:lpstr>PowerPoint Presentation</vt:lpstr>
      <vt:lpstr>PowerPoint Presentation</vt:lpstr>
      <vt:lpstr>PowerPoint Presentation</vt:lpstr>
      <vt:lpstr>PowerPoint Presentation</vt:lpstr>
      <vt:lpstr>PowerPoint Presentation</vt:lpstr>
      <vt:lpstr>الاحد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الثانى</vt:lpstr>
      <vt:lpstr>PowerPoint Presentation</vt:lpstr>
      <vt:lpstr>PowerPoint Presentation</vt:lpstr>
      <vt:lpstr>PowerPoint Presentation</vt:lpstr>
      <vt:lpstr>PowerPoint Presentation</vt:lpstr>
      <vt:lpstr>PowerPoint Presentation</vt:lpstr>
      <vt:lpstr>PowerPoint Presentation</vt:lpstr>
      <vt:lpstr>نبوات 3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3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3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3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3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الجمعة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3 سبت</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سبت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الثالث</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الأحد الثالث</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الاحد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الثالث</vt:lpstr>
      <vt:lpstr>PowerPoint Presentation</vt:lpstr>
      <vt:lpstr>PowerPoint Presentation</vt:lpstr>
      <vt:lpstr>PowerPoint Presentation</vt:lpstr>
      <vt:lpstr>PowerPoint Presentation</vt:lpstr>
      <vt:lpstr>نبوات 4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4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4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4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4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سبت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سبت</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الرابع </vt:lpstr>
      <vt:lpstr>PowerPoint Presentation</vt:lpstr>
      <vt:lpstr>PowerPoint Presentation</vt:lpstr>
      <vt:lpstr>PowerPoint Presentation</vt:lpstr>
      <vt:lpstr>PowerPoint Presentation</vt:lpstr>
      <vt:lpstr>PowerPoint Presentation</vt:lpstr>
      <vt:lpstr>باكر الأحد الرابع</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الاحد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الرابع</vt:lpstr>
      <vt:lpstr>PowerPoint Presentation</vt:lpstr>
      <vt:lpstr>PowerPoint Presentation</vt:lpstr>
      <vt:lpstr>PowerPoint Presentation</vt:lpstr>
      <vt:lpstr>PowerPoint Presentation</vt:lpstr>
      <vt:lpstr>نبوات 5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5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5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5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5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5 سبت</vt:lpstr>
      <vt:lpstr>PowerPoint Presentation</vt:lpstr>
      <vt:lpstr>PowerPoint Presentation</vt:lpstr>
      <vt:lpstr>PowerPoint Presentation</vt:lpstr>
      <vt:lpstr>PowerPoint Presentation</vt:lpstr>
      <vt:lpstr>PowerPoint Presentation</vt:lpstr>
      <vt:lpstr>سبت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الخامس</vt:lpstr>
      <vt:lpstr>PowerPoint Presentation</vt:lpstr>
      <vt:lpstr>PowerPoint Presentation</vt:lpstr>
      <vt:lpstr>PowerPoint Presentation</vt:lpstr>
      <vt:lpstr>PowerPoint Presentation</vt:lpstr>
      <vt:lpstr>باكر الأحد الخامس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الاحد 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الخامس</vt:lpstr>
      <vt:lpstr>PowerPoint Presentation</vt:lpstr>
      <vt:lpstr>PowerPoint Presentation</vt:lpstr>
      <vt:lpstr>PowerPoint Presentation</vt:lpstr>
      <vt:lpstr>PowerPoint Presentation</vt:lpstr>
      <vt:lpstr>نبوات 6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6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6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6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6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6 الجمعة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سبت 6</vt:lpstr>
      <vt:lpstr>PowerPoint Presentation</vt:lpstr>
      <vt:lpstr>PowerPoint Presentation</vt:lpstr>
      <vt:lpstr>PowerPoint Presentation</vt:lpstr>
      <vt:lpstr>PowerPoint Presentation</vt:lpstr>
      <vt:lpstr>6 سبت</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عشية الاحد السادس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باكر الأحد السادس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الاحد 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مساء الاحد السادس</vt:lpstr>
      <vt:lpstr>PowerPoint Presentation</vt:lpstr>
      <vt:lpstr>PowerPoint Presentation</vt:lpstr>
      <vt:lpstr>PowerPoint Presentation</vt:lpstr>
      <vt:lpstr>نبوات 7 الاثنين</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الاثنين 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7 الثلاثاء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الثلاثاء 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7 الاربعاء</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الأربعاء 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7 الخميس</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الخميس 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7 الجمعة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جمعة ختام الصوم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نبوات سبت لعازر</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سبت لعازر</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قراءات قداس الصوم الكبير:</dc:title>
  <dc:creator>John Wassfy</dc:creator>
  <cp:lastModifiedBy>John Wassfy</cp:lastModifiedBy>
  <cp:revision>58</cp:revision>
  <dcterms:created xsi:type="dcterms:W3CDTF">2024-05-21T09:21:07Z</dcterms:created>
  <dcterms:modified xsi:type="dcterms:W3CDTF">2025-02-18T13:02:42Z</dcterms:modified>
</cp:coreProperties>
</file>

<file path=docProps/thumbnail.jpeg>
</file>